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32"/>
  </p:notesMasterIdLst>
  <p:handoutMasterIdLst>
    <p:handoutMasterId r:id="rId33"/>
  </p:handoutMasterIdLst>
  <p:sldIdLst>
    <p:sldId id="329" r:id="rId2"/>
    <p:sldId id="333" r:id="rId3"/>
    <p:sldId id="334" r:id="rId4"/>
    <p:sldId id="335" r:id="rId5"/>
    <p:sldId id="339" r:id="rId6"/>
    <p:sldId id="336" r:id="rId7"/>
    <p:sldId id="340" r:id="rId8"/>
    <p:sldId id="337" r:id="rId9"/>
    <p:sldId id="338" r:id="rId10"/>
    <p:sldId id="341" r:id="rId11"/>
    <p:sldId id="342" r:id="rId12"/>
    <p:sldId id="343" r:id="rId13"/>
    <p:sldId id="344" r:id="rId14"/>
    <p:sldId id="345" r:id="rId15"/>
    <p:sldId id="346" r:id="rId16"/>
    <p:sldId id="351" r:id="rId17"/>
    <p:sldId id="347" r:id="rId18"/>
    <p:sldId id="349" r:id="rId19"/>
    <p:sldId id="348" r:id="rId20"/>
    <p:sldId id="350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Light" panose="020B0502040204020203" pitchFamily="34" charset="0"/>
      <p:regular r:id="rId42"/>
      <p: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 autoAdjust="0"/>
    <p:restoredTop sz="86400" autoAdjust="0"/>
  </p:normalViewPr>
  <p:slideViewPr>
    <p:cSldViewPr snapToGrid="0">
      <p:cViewPr varScale="1">
        <p:scale>
          <a:sx n="88" d="100"/>
          <a:sy n="88" d="100"/>
        </p:scale>
        <p:origin x="852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56253" y="1686722"/>
            <a:ext cx="8403772" cy="747897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722" r:id="rId7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954" y="995394"/>
            <a:ext cx="8626448" cy="1301895"/>
          </a:xfrm>
        </p:spPr>
        <p:txBody>
          <a:bodyPr/>
          <a:lstStyle/>
          <a:p>
            <a:pPr algn="l"/>
            <a:r>
              <a:rPr lang="en-US" b="1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Graphics Study</a:t>
            </a:r>
            <a:br>
              <a:rPr lang="en-US" b="1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sz="4000" b="1">
              <a:solidFill>
                <a:srgbClr val="F4DF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sz="3200" b="1" dirty="0">
                <a:latin typeface="맑은 고딕" pitchFamily="50" charset="-127"/>
                <a:ea typeface="맑은 고딕" pitchFamily="50" charset="-127"/>
              </a:rPr>
              <a:t>Vulkan Cookbook</a:t>
            </a:r>
          </a:p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7. Shaders</a:t>
            </a: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68636"/>
            <a:ext cx="11151917" cy="53236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rgbClr val="FF0000">
                    <a:alpha val="99000"/>
                  </a:srgbClr>
                </a:solidFill>
              </a:rPr>
              <a:t>아웃풋 패치 </a:t>
            </a:r>
            <a:r>
              <a:rPr lang="ko-KR" altLang="en-US" sz="2400" b="1" dirty="0" err="1">
                <a:solidFill>
                  <a:srgbClr val="FF0000">
                    <a:alpha val="99000"/>
                  </a:srgbClr>
                </a:solidFill>
              </a:rPr>
              <a:t>버텍스</a:t>
            </a:r>
            <a:r>
              <a:rPr lang="ko-KR" altLang="en-US" sz="2400" b="1" dirty="0">
                <a:solidFill>
                  <a:srgbClr val="FF0000">
                    <a:alpha val="99000"/>
                  </a:srgbClr>
                </a:solidFill>
              </a:rPr>
              <a:t> </a:t>
            </a:r>
            <a:r>
              <a:rPr lang="ko-KR" altLang="en-US" sz="2400" b="1" dirty="0" err="1">
                <a:solidFill>
                  <a:srgbClr val="FF0000">
                    <a:alpha val="99000"/>
                  </a:srgbClr>
                </a:solidFill>
              </a:rPr>
              <a:t>갯수</a:t>
            </a:r>
            <a:r>
              <a:rPr lang="ko-KR" altLang="en-US" sz="2400" b="1" dirty="0">
                <a:solidFill>
                  <a:srgbClr val="FF0000">
                    <a:alpha val="99000"/>
                  </a:srgbClr>
                </a:solidFill>
              </a:rPr>
              <a:t> 정의</a:t>
            </a:r>
            <a:endParaRPr lang="en-US" altLang="ko-KR" sz="2400" b="1" dirty="0">
              <a:solidFill>
                <a:srgbClr val="FF0000">
                  <a:alpha val="99000"/>
                </a:srgbClr>
              </a:solidFill>
            </a:endParaRPr>
          </a:p>
          <a:p>
            <a:pPr marL="284162" lvl="1" indent="0">
              <a:lnSpc>
                <a:spcPct val="120000"/>
              </a:lnSpc>
              <a:buNone/>
            </a:pPr>
            <a:r>
              <a:rPr lang="en-US" altLang="ko-KR" sz="2000" dirty="0"/>
              <a:t>- layout( vertices = &lt;count&gt; ) out;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err="1"/>
              <a:t>버텍스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쉐이더</a:t>
            </a:r>
            <a:r>
              <a:rPr lang="ko-KR" altLang="en-US" sz="2400" b="1" dirty="0"/>
              <a:t> 스테이지로 오는 입력 변수 정의</a:t>
            </a:r>
            <a:endParaRPr lang="en-US" altLang="ko-KR" sz="2400" b="1" dirty="0"/>
          </a:p>
          <a:p>
            <a:pPr marL="284162" lvl="1" indent="0">
              <a:lnSpc>
                <a:spcPct val="120000"/>
              </a:lnSpc>
              <a:buNone/>
            </a:pPr>
            <a:r>
              <a:rPr lang="en-US" altLang="ko-KR" sz="2000" dirty="0"/>
              <a:t>- layout( location = &lt;index&gt; )</a:t>
            </a:r>
          </a:p>
          <a:p>
            <a:pPr marL="284162" lvl="1" indent="0">
              <a:lnSpc>
                <a:spcPct val="120000"/>
              </a:lnSpc>
              <a:buNone/>
            </a:pPr>
            <a:r>
              <a:rPr lang="en-US" altLang="ko-KR" sz="2000" dirty="0"/>
              <a:t>- in</a:t>
            </a:r>
            <a:r>
              <a:rPr lang="ko-KR" altLang="en-US" sz="2000" dirty="0"/>
              <a:t> 수식어 사용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400" b="1" dirty="0"/>
              <a:t>아웃풋 변수 정의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지정하지 않는 이상 </a:t>
            </a:r>
            <a:r>
              <a:rPr lang="ko-KR" altLang="en-US" sz="2400" b="1" dirty="0" err="1"/>
              <a:t>보간된다</a:t>
            </a:r>
            <a:r>
              <a:rPr lang="en-US" altLang="ko-KR" sz="2400" b="1" dirty="0"/>
              <a:t>.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2000" dirty="0"/>
              <a:t>- layout( location = &lt;index&gt; )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2000" dirty="0"/>
              <a:t>- out</a:t>
            </a:r>
            <a:r>
              <a:rPr lang="ko-KR" altLang="en-US" sz="2000" dirty="0"/>
              <a:t> 수식어 사용</a:t>
            </a:r>
            <a:endParaRPr lang="en-US" altLang="ko-KR" sz="2000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2000" dirty="0"/>
              <a:t>- unsized array</a:t>
            </a:r>
            <a:r>
              <a:rPr lang="ko-KR" altLang="en-US" sz="2000" dirty="0"/>
              <a:t>로 정의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400" b="1" dirty="0"/>
              <a:t>유니폼 변수</a:t>
            </a:r>
            <a:endParaRPr lang="en-US" altLang="ko-KR" sz="2400" b="1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2000" dirty="0"/>
              <a:t>- layout (set=&lt;set index&gt;, binding=&lt;binding index&gt;)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0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48299"/>
            <a:ext cx="11151917" cy="554403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 err="1"/>
              <a:t>테셀레이션</a:t>
            </a:r>
            <a:r>
              <a:rPr lang="ko-KR" altLang="en-US" dirty="0"/>
              <a:t> </a:t>
            </a:r>
            <a:r>
              <a:rPr lang="ko-KR" altLang="en-US" b="1" dirty="0"/>
              <a:t>예제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단순 삼각형을 </a:t>
            </a:r>
            <a:r>
              <a:rPr lang="ko-KR" altLang="en-US" dirty="0" err="1"/>
              <a:t>테셀레이션</a:t>
            </a:r>
            <a:r>
              <a:rPr lang="ko-KR" altLang="en-US" dirty="0"/>
              <a:t> 컨트롤과 </a:t>
            </a:r>
            <a:r>
              <a:rPr lang="ko-KR" altLang="en-US" dirty="0" err="1"/>
              <a:t>이벨류에이션</a:t>
            </a:r>
            <a:r>
              <a:rPr lang="ko-KR" altLang="en-US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적용 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273983-A16B-4DD9-A49F-B94D02C4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66" y="2224512"/>
            <a:ext cx="5991721" cy="20908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2181E6-749B-4417-A8FD-F519C665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005" y="2224512"/>
            <a:ext cx="4318296" cy="25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7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 err="1"/>
              <a:t>테셀레이션</a:t>
            </a:r>
            <a:r>
              <a:rPr lang="ko-KR" altLang="en-US" b="1" dirty="0"/>
              <a:t> </a:t>
            </a:r>
            <a:r>
              <a:rPr lang="ko-KR" altLang="en-US" b="1" dirty="0" err="1"/>
              <a:t>이벨류에이션</a:t>
            </a:r>
            <a:r>
              <a:rPr lang="ko-KR" altLang="en-US" b="1" dirty="0"/>
              <a:t> </a:t>
            </a:r>
            <a:r>
              <a:rPr lang="ko-KR" altLang="en-US" b="1" dirty="0" err="1"/>
              <a:t>쉐이더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/>
              <a:t>dx </a:t>
            </a:r>
            <a:r>
              <a:rPr lang="ko-KR" altLang="en-US" dirty="0"/>
              <a:t>도메인</a:t>
            </a:r>
            <a:r>
              <a:rPr lang="en-US" altLang="ko-KR" dirty="0"/>
              <a:t>(domain)</a:t>
            </a:r>
            <a:r>
              <a:rPr lang="ko-KR" altLang="en-US" dirty="0"/>
              <a:t>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 err="1"/>
              <a:t>테셀레이션</a:t>
            </a:r>
            <a:r>
              <a:rPr lang="ko-KR" altLang="en-US" dirty="0"/>
              <a:t> 연산의 두번째 프로그래밍 가능한 스테이지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 err="1"/>
              <a:t>테셀레이션으로</a:t>
            </a:r>
            <a:r>
              <a:rPr lang="ko-KR" altLang="en-US" dirty="0"/>
              <a:t> 새로 생성된 정점 정보 모으고</a:t>
            </a:r>
            <a:r>
              <a:rPr lang="en-US" altLang="ko-KR" dirty="0"/>
              <a:t>(gather)</a:t>
            </a:r>
            <a:r>
              <a:rPr lang="ko-KR" altLang="en-US" dirty="0"/>
              <a:t> 수정</a:t>
            </a:r>
            <a:br>
              <a:rPr lang="en-US" altLang="ko-KR" dirty="0"/>
            </a:b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와인딩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 오더 수정</a:t>
            </a:r>
            <a:b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</a:b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정점사이 </a:t>
            </a: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스페이싱</a:t>
            </a:r>
            <a:b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</a:b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생성 </a:t>
            </a: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테셀레이션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 스테이지 선택 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: isolines, triangles, quads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새로운 정점은 직접 생성되지 않고 </a:t>
            </a:r>
            <a:r>
              <a:rPr lang="ko-KR" altLang="en-US" dirty="0" err="1"/>
              <a:t>무게중점</a:t>
            </a:r>
            <a:r>
              <a:rPr lang="ko-KR" altLang="en-US" dirty="0"/>
              <a:t> </a:t>
            </a:r>
            <a:r>
              <a:rPr lang="en-US" altLang="ko-KR" dirty="0"/>
              <a:t>(barycentric) </a:t>
            </a:r>
            <a:r>
              <a:rPr lang="ko-KR" altLang="en-US" dirty="0" err="1"/>
              <a:t>테셀레이션</a:t>
            </a:r>
            <a:r>
              <a:rPr lang="ko-KR" altLang="en-US" dirty="0"/>
              <a:t> 좌표계의 새 정점 무게</a:t>
            </a:r>
            <a:r>
              <a:rPr lang="en-US" altLang="ko-KR" dirty="0"/>
              <a:t>(weight)</a:t>
            </a:r>
            <a:r>
              <a:rPr lang="ko-KR" altLang="en-US" dirty="0"/>
              <a:t>로 생성</a:t>
            </a:r>
            <a:endParaRPr lang="en-US" altLang="ko-KR" dirty="0"/>
          </a:p>
          <a:p>
            <a:pPr>
              <a:lnSpc>
                <a:spcPct val="12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6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예제</a:t>
            </a:r>
            <a:endParaRPr lang="en-US" altLang="ko-KR" b="1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새 정점을 추가 수정없이 보내기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FCE4BD-BE6D-4D40-ACD3-1B4CE7F2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9" y="2651622"/>
            <a:ext cx="6896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err="1"/>
              <a:t>지오메트리</a:t>
            </a:r>
            <a:r>
              <a:rPr lang="ko-KR" altLang="en-US" b="1" dirty="0"/>
              <a:t> </a:t>
            </a:r>
            <a:r>
              <a:rPr lang="ko-KR" altLang="en-US" b="1" dirty="0" err="1"/>
              <a:t>쉐이더</a:t>
            </a: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옵션 스테이지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새 정점을 생성하거나 없앨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프리미티브</a:t>
            </a:r>
            <a:r>
              <a:rPr lang="ko-KR" altLang="en-US" dirty="0"/>
              <a:t> 단위로 한번 실행된다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프리미티브</a:t>
            </a:r>
            <a:r>
              <a:rPr lang="ko-KR" altLang="en-US" dirty="0"/>
              <a:t> 정점 및 인접</a:t>
            </a:r>
            <a:r>
              <a:rPr lang="en-US" altLang="ko-KR" dirty="0"/>
              <a:t>(adjacent) </a:t>
            </a:r>
            <a:r>
              <a:rPr lang="ko-KR" altLang="en-US" dirty="0"/>
              <a:t>정점 접근 가능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많은 정점을 생성할 경우 </a:t>
            </a:r>
            <a:r>
              <a:rPr lang="ko-KR" altLang="en-US" dirty="0" err="1"/>
              <a:t>지오메트리</a:t>
            </a:r>
            <a:r>
              <a:rPr lang="ko-KR" altLang="en-US" dirty="0"/>
              <a:t> 스테이지 사용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성능상 문제</a:t>
            </a:r>
            <a:r>
              <a:rPr lang="en-US" altLang="ko-KR" dirty="0"/>
              <a:t>, </a:t>
            </a:r>
            <a:r>
              <a:rPr lang="ko-KR" altLang="en-US" dirty="0"/>
              <a:t>최대한 적게 생성하도록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지오메트리</a:t>
            </a:r>
            <a:r>
              <a:rPr lang="ko-KR" altLang="en-US" dirty="0"/>
              <a:t> </a:t>
            </a:r>
            <a:r>
              <a:rPr lang="ko-KR" altLang="en-US" dirty="0" err="1"/>
              <a:t>쉐이더는</a:t>
            </a:r>
            <a:r>
              <a:rPr lang="ko-KR" altLang="en-US" dirty="0"/>
              <a:t> 항상 스트립</a:t>
            </a:r>
            <a:r>
              <a:rPr lang="en-US" altLang="ko-KR" dirty="0"/>
              <a:t>(strip) </a:t>
            </a:r>
            <a:r>
              <a:rPr lang="ko-KR" altLang="en-US" dirty="0" err="1"/>
              <a:t>프리미티브</a:t>
            </a:r>
            <a:r>
              <a:rPr lang="ko-KR" altLang="en-US" dirty="0"/>
              <a:t> 생성</a:t>
            </a:r>
            <a:endParaRPr lang="en-US" altLang="ko-KR" dirty="0"/>
          </a:p>
          <a:p>
            <a:pPr>
              <a:lnSpc>
                <a:spcPct val="10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89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69257"/>
            <a:ext cx="11151917" cy="56230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000" b="1" dirty="0"/>
              <a:t>인 레이아웃 수식어</a:t>
            </a:r>
            <a:endParaRPr lang="en-US" altLang="ko-KR" sz="2000" b="1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1800" dirty="0"/>
              <a:t>- layout(	&lt;primitive	type&gt;	)	in;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어플리케이션에서 그려지는 </a:t>
            </a:r>
            <a:r>
              <a:rPr lang="ko-KR" altLang="en-US" sz="1800" dirty="0" err="1"/>
              <a:t>프리미티브</a:t>
            </a:r>
            <a:r>
              <a:rPr lang="ko-KR" altLang="en-US" sz="1800" dirty="0"/>
              <a:t> 타입 정의</a:t>
            </a:r>
            <a:endParaRPr lang="en-US" altLang="ko-KR" sz="1800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1800" dirty="0"/>
              <a:t>- points, lines,  </a:t>
            </a:r>
            <a:r>
              <a:rPr lang="en-US" altLang="ko-KR" sz="1800" dirty="0" err="1"/>
              <a:t>lines_adjacency</a:t>
            </a:r>
            <a:r>
              <a:rPr lang="en-US" altLang="ko-KR" sz="1800" dirty="0"/>
              <a:t>,  triangles,  or </a:t>
            </a:r>
            <a:r>
              <a:rPr lang="en-US" altLang="ko-KR" sz="1800" dirty="0" err="1"/>
              <a:t>triangles_adjacency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2000" b="1" dirty="0"/>
              <a:t>아웃 레이아웃 수식어</a:t>
            </a:r>
            <a:endParaRPr lang="en-US" altLang="ko-KR" sz="2000" b="1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1800" dirty="0"/>
              <a:t>- layout(	&lt;primitive	type&gt;,	</a:t>
            </a:r>
            <a:r>
              <a:rPr lang="en-US" altLang="ko-KR" sz="1800" dirty="0" err="1"/>
              <a:t>max_vertices</a:t>
            </a:r>
            <a:r>
              <a:rPr lang="en-US" altLang="ko-KR" sz="1800" dirty="0"/>
              <a:t>	=	&lt;count&gt;	)	out;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출력에 사용되는 </a:t>
            </a:r>
            <a:r>
              <a:rPr lang="ko-KR" altLang="en-US" sz="1800" dirty="0" err="1"/>
              <a:t>프리미티브</a:t>
            </a:r>
            <a:r>
              <a:rPr lang="ko-KR" altLang="en-US" sz="1800" dirty="0"/>
              <a:t> 타입 정의</a:t>
            </a:r>
            <a:r>
              <a:rPr lang="en-US" altLang="ko-KR" sz="1800" dirty="0"/>
              <a:t>: points, </a:t>
            </a:r>
            <a:r>
              <a:rPr lang="en-US" altLang="ko-KR" sz="1800" dirty="0" err="1"/>
              <a:t>line_strip</a:t>
            </a:r>
            <a:r>
              <a:rPr lang="en-US" altLang="ko-KR" sz="1800" dirty="0"/>
              <a:t>	or </a:t>
            </a:r>
            <a:r>
              <a:rPr lang="en-US" altLang="ko-KR" sz="1800" dirty="0" err="1"/>
              <a:t>triangle_strip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2000" b="1" dirty="0"/>
              <a:t>인풋 변수 배열 </a:t>
            </a:r>
            <a:r>
              <a:rPr lang="en-US" altLang="ko-KR" sz="2000" b="1" dirty="0"/>
              <a:t>– </a:t>
            </a:r>
            <a:r>
              <a:rPr lang="ko-KR" altLang="en-US" sz="2000" b="1" dirty="0" err="1"/>
              <a:t>버텍스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or </a:t>
            </a:r>
            <a:r>
              <a:rPr lang="ko-KR" altLang="en-US" sz="2000" b="1" dirty="0" err="1"/>
              <a:t>테셀레이션</a:t>
            </a:r>
            <a:r>
              <a:rPr lang="ko-KR" altLang="en-US" sz="2000" b="1" dirty="0"/>
              <a:t> 스테이지에서 전달</a:t>
            </a:r>
            <a:endParaRPr lang="en-US" altLang="ko-KR" sz="2000" b="1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1800" dirty="0"/>
              <a:t>- layout(	location	=	&lt;index&gt;	)</a:t>
            </a:r>
            <a:endParaRPr lang="en-US" altLang="ko-KR" sz="1800" b="1" dirty="0"/>
          </a:p>
          <a:p>
            <a:pPr>
              <a:lnSpc>
                <a:spcPct val="120000"/>
              </a:lnSpc>
            </a:pPr>
            <a:r>
              <a:rPr lang="ko-KR" altLang="en-US" sz="2000" b="1" dirty="0"/>
              <a:t>아웃풋 </a:t>
            </a:r>
            <a:r>
              <a:rPr lang="ko-KR" altLang="en-US" sz="2000" b="1" dirty="0" err="1"/>
              <a:t>밸류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지정하지 않으면 </a:t>
            </a:r>
            <a:r>
              <a:rPr lang="ko-KR" altLang="en-US" sz="2000" b="1" dirty="0" err="1"/>
              <a:t>보간됨</a:t>
            </a:r>
            <a:endParaRPr lang="en-US" altLang="ko-KR" sz="2000" b="1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1800" dirty="0"/>
              <a:t>- layout(	location	=	&lt;index&gt;	)</a:t>
            </a:r>
            <a:endParaRPr lang="en-US" altLang="ko-KR" sz="1800" b="1" dirty="0"/>
          </a:p>
          <a:p>
            <a:pPr>
              <a:lnSpc>
                <a:spcPct val="120000"/>
              </a:lnSpc>
            </a:pPr>
            <a:r>
              <a:rPr lang="ko-KR" altLang="en-US" sz="2000" b="1" dirty="0"/>
              <a:t>유니폼 변수</a:t>
            </a:r>
            <a:endParaRPr lang="en-US" altLang="ko-KR" sz="2000" b="1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1800" dirty="0"/>
              <a:t>- layout	(set=&lt;set	index&gt;,	binding=&lt;binging	index&gt;)</a:t>
            </a:r>
            <a:endParaRPr lang="en-US" altLang="ko-KR" sz="18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9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393371"/>
            <a:ext cx="11151917" cy="4998962"/>
          </a:xfrm>
        </p:spPr>
        <p:txBody>
          <a:bodyPr/>
          <a:lstStyle/>
          <a:p>
            <a:r>
              <a:rPr lang="ko-KR" altLang="en-US" dirty="0"/>
              <a:t>예제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원본 삼각형 정점에 독립된 삼각형을 생성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0F07BC-C136-44CE-94B0-FC332123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71" y="2480431"/>
            <a:ext cx="525780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B3E308-9C83-458F-82AA-4EA62F841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294" y="2567517"/>
            <a:ext cx="38576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3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err="1"/>
              <a:t>프레그먼트</a:t>
            </a:r>
            <a:r>
              <a:rPr lang="ko-KR" altLang="en-US" b="1" dirty="0"/>
              <a:t> </a:t>
            </a:r>
            <a:r>
              <a:rPr lang="ko-KR" altLang="en-US" b="1" dirty="0" err="1"/>
              <a:t>쉐이더</a:t>
            </a: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프레그먼트</a:t>
            </a:r>
            <a:r>
              <a:rPr lang="en-US" altLang="ko-KR" dirty="0"/>
              <a:t>(or</a:t>
            </a:r>
            <a:r>
              <a:rPr lang="ko-KR" altLang="en-US" dirty="0"/>
              <a:t> </a:t>
            </a:r>
            <a:r>
              <a:rPr lang="en-US" altLang="ko-KR" dirty="0"/>
              <a:t>pixel)</a:t>
            </a:r>
            <a:r>
              <a:rPr lang="ko-KR" altLang="en-US" dirty="0"/>
              <a:t>는 스크린에 </a:t>
            </a:r>
            <a:r>
              <a:rPr lang="ko-KR" altLang="en-US" dirty="0" err="1"/>
              <a:t>보여질수</a:t>
            </a:r>
            <a:r>
              <a:rPr lang="ko-KR" altLang="en-US" dirty="0"/>
              <a:t> 있는 부분 </a:t>
            </a:r>
            <a:r>
              <a:rPr lang="en-US" altLang="ko-KR" dirty="0"/>
              <a:t>– </a:t>
            </a:r>
            <a:r>
              <a:rPr lang="ko-KR" altLang="en-US" dirty="0"/>
              <a:t>주로 컬러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프레그먼트마다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프레그먼트</a:t>
            </a:r>
            <a:r>
              <a:rPr lang="ko-KR" altLang="en-US" dirty="0"/>
              <a:t> </a:t>
            </a:r>
            <a:r>
              <a:rPr lang="ko-KR" altLang="en-US" dirty="0" err="1"/>
              <a:t>버려질수</a:t>
            </a:r>
            <a:r>
              <a:rPr lang="ko-KR" altLang="en-US" dirty="0"/>
              <a:t> 있다</a:t>
            </a:r>
            <a:r>
              <a:rPr lang="en-US" altLang="ko-KR" dirty="0"/>
              <a:t>(</a:t>
            </a:r>
            <a:r>
              <a:rPr lang="ko-KR" altLang="en-US" dirty="0"/>
              <a:t>그래서 </a:t>
            </a:r>
            <a:r>
              <a:rPr lang="en-US" altLang="ko-KR" dirty="0"/>
              <a:t>not pixel)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쉐이더</a:t>
            </a:r>
            <a:r>
              <a:rPr lang="ko-KR" altLang="en-US" dirty="0"/>
              <a:t> 안</a:t>
            </a:r>
            <a:r>
              <a:rPr lang="en-US" altLang="ko-KR" dirty="0"/>
              <a:t>, </a:t>
            </a:r>
            <a:r>
              <a:rPr lang="ko-KR" altLang="en-US" dirty="0" err="1"/>
              <a:t>시저</a:t>
            </a:r>
            <a:r>
              <a:rPr lang="en-US" altLang="ko-KR" dirty="0"/>
              <a:t>/</a:t>
            </a:r>
            <a:r>
              <a:rPr lang="ko-KR" altLang="en-US" dirty="0"/>
              <a:t>깊이</a:t>
            </a:r>
            <a:r>
              <a:rPr lang="en-US" altLang="ko-KR" dirty="0"/>
              <a:t>/</a:t>
            </a:r>
            <a:r>
              <a:rPr lang="ko-KR" altLang="en-US" dirty="0"/>
              <a:t>스텐실 </a:t>
            </a:r>
            <a:r>
              <a:rPr lang="ko-KR" altLang="en-US" dirty="0" err="1"/>
              <a:t>테스트등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주 목적은 </a:t>
            </a:r>
            <a:r>
              <a:rPr lang="ko-KR" altLang="en-US" dirty="0" err="1"/>
              <a:t>어태지먼트에</a:t>
            </a:r>
            <a:r>
              <a:rPr lang="ko-KR" altLang="en-US" dirty="0"/>
              <a:t> 컬러 기록 </a:t>
            </a:r>
            <a:r>
              <a:rPr lang="en-US" altLang="ko-KR" dirty="0"/>
              <a:t>(</a:t>
            </a:r>
            <a:r>
              <a:rPr lang="ko-KR" altLang="en-US" dirty="0"/>
              <a:t>주로 </a:t>
            </a:r>
            <a:r>
              <a:rPr lang="ko-KR" altLang="en-US" dirty="0" err="1"/>
              <a:t>라이팅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텍스처링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컴퓨트</a:t>
            </a:r>
            <a:r>
              <a:rPr lang="ko-KR" altLang="en-US" dirty="0"/>
              <a:t> </a:t>
            </a:r>
            <a:r>
              <a:rPr lang="ko-KR" altLang="en-US" dirty="0" err="1"/>
              <a:t>쉐이더와</a:t>
            </a:r>
            <a:r>
              <a:rPr lang="ko-KR" altLang="en-US" dirty="0"/>
              <a:t> 함께 </a:t>
            </a:r>
            <a:r>
              <a:rPr lang="ko-KR" altLang="en-US" dirty="0" err="1"/>
              <a:t>포스티</a:t>
            </a:r>
            <a:r>
              <a:rPr lang="ko-KR" altLang="en-US" dirty="0"/>
              <a:t> 이펙트 처리에도 사용</a:t>
            </a:r>
            <a:r>
              <a:rPr lang="en-US" altLang="ko-KR" dirty="0"/>
              <a:t>(</a:t>
            </a:r>
            <a:r>
              <a:rPr lang="ko-KR" altLang="en-US" dirty="0" err="1"/>
              <a:t>블룸</a:t>
            </a:r>
            <a:r>
              <a:rPr lang="en-US" altLang="ko-KR" dirty="0"/>
              <a:t> + </a:t>
            </a:r>
            <a:r>
              <a:rPr lang="ko-KR" altLang="en-US" dirty="0"/>
              <a:t>지연 </a:t>
            </a:r>
            <a:r>
              <a:rPr lang="ko-KR" altLang="en-US" dirty="0" err="1"/>
              <a:t>라이팅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5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146629"/>
            <a:ext cx="11151917" cy="524570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인풋 </a:t>
            </a:r>
            <a:r>
              <a:rPr lang="en-US" altLang="ko-KR" b="1" dirty="0"/>
              <a:t>/ </a:t>
            </a:r>
            <a:r>
              <a:rPr lang="ko-KR" altLang="en-US" b="1" dirty="0"/>
              <a:t>아웃풋 레이아웃</a:t>
            </a:r>
            <a:endParaRPr lang="en-US" altLang="ko-KR" b="1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layout(	location	=	&lt;index&gt;	)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/ out </a:t>
            </a:r>
            <a:r>
              <a:rPr lang="ko-KR" altLang="en-US" dirty="0"/>
              <a:t>수식어 사용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dirty="0"/>
              <a:t>인풋 </a:t>
            </a:r>
            <a:r>
              <a:rPr lang="en-US" altLang="ko-KR" dirty="0"/>
              <a:t>: </a:t>
            </a:r>
            <a:r>
              <a:rPr lang="ko-KR" altLang="en-US" dirty="0"/>
              <a:t>이전 스테이지에서 제공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dirty="0"/>
              <a:t>아웃풋 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ko-KR" altLang="en-US" dirty="0" err="1"/>
              <a:t>어태치먼트의</a:t>
            </a:r>
            <a:r>
              <a:rPr lang="ko-KR" altLang="en-US" dirty="0"/>
              <a:t> 컬러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b="1" dirty="0"/>
              <a:t>유니폼 레이아웃</a:t>
            </a:r>
            <a:endParaRPr lang="en-US" altLang="ko-KR" b="1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layout	(set=&lt;set	index&gt;,	binding=&lt;binding	index&gt;)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dirty="0" err="1"/>
              <a:t>디스크립터</a:t>
            </a:r>
            <a:r>
              <a:rPr lang="ko-KR" altLang="en-US" dirty="0"/>
              <a:t> 셋 </a:t>
            </a:r>
            <a:r>
              <a:rPr lang="en-US" altLang="ko-KR" dirty="0"/>
              <a:t>+ </a:t>
            </a:r>
            <a:r>
              <a:rPr lang="ko-KR" altLang="en-US" dirty="0"/>
              <a:t>바인딩 넘버 지정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dirty="0" err="1"/>
              <a:t>샘플러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이미지 </a:t>
            </a:r>
            <a:r>
              <a:rPr lang="ko-KR" altLang="en-US" dirty="0" err="1"/>
              <a:t>버퍼등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단순 예제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E1DA1B-F7FE-469E-A3B6-6F8E08E6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076" y="2458583"/>
            <a:ext cx="4562475" cy="2657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576A43-1376-490F-89BF-D5E93F962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69" y="2458583"/>
            <a:ext cx="4823606" cy="16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B7C213-7633-4247-B0B5-717657EA7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40229"/>
            <a:ext cx="11151917" cy="56521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/>
              <a:t>Context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2000" dirty="0" err="1"/>
              <a:t>GLSL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쉐이더</a:t>
            </a:r>
            <a:r>
              <a:rPr lang="ko-KR" altLang="en-US" sz="2000" dirty="0"/>
              <a:t> </a:t>
            </a:r>
            <a:r>
              <a:rPr lang="en-US" altLang="ko-KR" sz="2000" dirty="0"/>
              <a:t>to </a:t>
            </a:r>
            <a:r>
              <a:rPr lang="en-US" altLang="ko-KR" sz="2000" dirty="0" err="1"/>
              <a:t>SPIR</a:t>
            </a:r>
            <a:r>
              <a:rPr lang="en-US" altLang="ko-KR" sz="2000" dirty="0"/>
              <a:t>-V</a:t>
            </a:r>
            <a:r>
              <a:rPr lang="ko-KR" altLang="en-US" sz="2000" dirty="0"/>
              <a:t> 어셈블리 변환</a:t>
            </a:r>
            <a:endParaRPr lang="en-US" altLang="ko-KR" sz="2000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버텍스</a:t>
            </a:r>
            <a:r>
              <a:rPr lang="ko-KR" altLang="en-US" sz="2000" b="1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쉐이더</a:t>
            </a:r>
            <a:endParaRPr lang="en-US" altLang="ko-KR" sz="2000" b="1" dirty="0">
              <a:solidFill>
                <a:srgbClr val="0070C0">
                  <a:alpha val="99000"/>
                </a:srgbClr>
              </a:solidFill>
            </a:endParaRPr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테셀레이션</a:t>
            </a:r>
            <a:r>
              <a:rPr lang="ko-KR" altLang="en-US" sz="2000" b="1" dirty="0">
                <a:solidFill>
                  <a:srgbClr val="0070C0">
                    <a:alpha val="99000"/>
                  </a:srgbClr>
                </a:solidFill>
              </a:rPr>
              <a:t> 컨트롤 </a:t>
            </a: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쉐이더</a:t>
            </a:r>
            <a:endParaRPr lang="en-US" altLang="ko-KR" sz="2000" b="1" dirty="0">
              <a:solidFill>
                <a:srgbClr val="0070C0">
                  <a:alpha val="99000"/>
                </a:srgbClr>
              </a:solidFill>
            </a:endParaRPr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테셀레이션</a:t>
            </a:r>
            <a:r>
              <a:rPr lang="ko-KR" altLang="en-US" sz="2000" b="1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이벨류에이션</a:t>
            </a:r>
            <a:r>
              <a:rPr lang="en-US" altLang="ko-KR" sz="2000" b="1" dirty="0">
                <a:solidFill>
                  <a:srgbClr val="0070C0">
                    <a:alpha val="99000"/>
                  </a:srgbClr>
                </a:solidFill>
              </a:rPr>
              <a:t>(evaluation) </a:t>
            </a: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쉐이더</a:t>
            </a:r>
            <a:endParaRPr lang="en-US" altLang="ko-KR" sz="2000" b="1" dirty="0">
              <a:solidFill>
                <a:srgbClr val="0070C0">
                  <a:alpha val="99000"/>
                </a:srgbClr>
              </a:solidFill>
            </a:endParaRPr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지오메트리</a:t>
            </a:r>
            <a:r>
              <a:rPr lang="ko-KR" altLang="en-US" sz="2000" b="1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쉐이더</a:t>
            </a:r>
            <a:endParaRPr lang="en-US" altLang="ko-KR" sz="2000" b="1" dirty="0">
              <a:solidFill>
                <a:srgbClr val="0070C0">
                  <a:alpha val="99000"/>
                </a:srgbClr>
              </a:solidFill>
            </a:endParaRPr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프래그먼트</a:t>
            </a:r>
            <a:r>
              <a:rPr lang="ko-KR" altLang="en-US" sz="2000" b="1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쉐이더</a:t>
            </a:r>
            <a:endParaRPr lang="en-US" altLang="ko-KR" sz="2000" b="1" dirty="0">
              <a:solidFill>
                <a:srgbClr val="0070C0">
                  <a:alpha val="99000"/>
                </a:srgbClr>
              </a:solidFill>
            </a:endParaRPr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컴퓨트</a:t>
            </a:r>
            <a:r>
              <a:rPr lang="ko-KR" altLang="en-US" sz="2000" b="1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sz="2000" b="1" dirty="0" err="1">
                <a:solidFill>
                  <a:srgbClr val="0070C0">
                    <a:alpha val="99000"/>
                  </a:srgbClr>
                </a:solidFill>
              </a:rPr>
              <a:t>쉐이더</a:t>
            </a:r>
            <a:endParaRPr lang="en-US" altLang="ko-KR" sz="2000" b="1" dirty="0">
              <a:solidFill>
                <a:srgbClr val="0070C0">
                  <a:alpha val="99000"/>
                </a:srgbClr>
              </a:solidFill>
            </a:endParaRPr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sz="2000" dirty="0" err="1">
                <a:solidFill>
                  <a:srgbClr val="00B050">
                    <a:alpha val="99000"/>
                  </a:srgbClr>
                </a:solidFill>
              </a:rPr>
              <a:t>버텍스</a:t>
            </a:r>
            <a:r>
              <a:rPr lang="ko-KR" altLang="en-US" sz="2000" dirty="0">
                <a:solidFill>
                  <a:srgbClr val="00B050">
                    <a:alpha val="99000"/>
                  </a:srgbClr>
                </a:solidFill>
              </a:rPr>
              <a:t> </a:t>
            </a:r>
            <a:r>
              <a:rPr lang="ko-KR" altLang="en-US" sz="2000" dirty="0" err="1">
                <a:solidFill>
                  <a:srgbClr val="00B050">
                    <a:alpha val="99000"/>
                  </a:srgbClr>
                </a:solidFill>
              </a:rPr>
              <a:t>쉐이더</a:t>
            </a:r>
            <a:r>
              <a:rPr lang="ko-KR" altLang="en-US" sz="2000" dirty="0">
                <a:solidFill>
                  <a:srgbClr val="00B050">
                    <a:alpha val="99000"/>
                  </a:srgbClr>
                </a:solidFill>
              </a:rPr>
              <a:t> 예제</a:t>
            </a:r>
            <a:r>
              <a:rPr lang="en-US" altLang="ko-KR" sz="2000" dirty="0">
                <a:solidFill>
                  <a:srgbClr val="00B050">
                    <a:alpha val="99000"/>
                  </a:srgbClr>
                </a:solidFill>
              </a:rPr>
              <a:t>: </a:t>
            </a:r>
            <a:r>
              <a:rPr lang="ko-KR" altLang="en-US" sz="2000" dirty="0">
                <a:solidFill>
                  <a:srgbClr val="00B050">
                    <a:alpha val="99000"/>
                  </a:srgbClr>
                </a:solidFill>
              </a:rPr>
              <a:t>투영행렬 </a:t>
            </a:r>
            <a:endParaRPr lang="en-US" altLang="ko-KR" sz="2000" dirty="0">
              <a:solidFill>
                <a:srgbClr val="00B050">
                  <a:alpha val="99000"/>
                </a:srgbClr>
              </a:solidFill>
            </a:endParaRP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2000" dirty="0"/>
              <a:t>Push</a:t>
            </a:r>
            <a:r>
              <a:rPr lang="ko-KR" altLang="en-US" sz="2000" dirty="0"/>
              <a:t> </a:t>
            </a:r>
            <a:r>
              <a:rPr lang="en-US" altLang="ko-KR" sz="2000" dirty="0"/>
              <a:t>Constants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sz="2000" dirty="0" err="1">
                <a:solidFill>
                  <a:srgbClr val="00B050">
                    <a:alpha val="99000"/>
                  </a:srgbClr>
                </a:solidFill>
              </a:rPr>
              <a:t>프래그먼트</a:t>
            </a:r>
            <a:r>
              <a:rPr lang="ko-KR" altLang="en-US" sz="2000" dirty="0">
                <a:solidFill>
                  <a:srgbClr val="00B050">
                    <a:alpha val="99000"/>
                  </a:srgbClr>
                </a:solidFill>
              </a:rPr>
              <a:t> </a:t>
            </a:r>
            <a:r>
              <a:rPr lang="ko-KR" altLang="en-US" sz="2000" dirty="0" err="1">
                <a:solidFill>
                  <a:srgbClr val="00B050">
                    <a:alpha val="99000"/>
                  </a:srgbClr>
                </a:solidFill>
              </a:rPr>
              <a:t>쉐이더</a:t>
            </a:r>
            <a:r>
              <a:rPr lang="ko-KR" altLang="en-US" sz="2000" dirty="0">
                <a:solidFill>
                  <a:srgbClr val="00B050">
                    <a:alpha val="99000"/>
                  </a:srgbClr>
                </a:solidFill>
              </a:rPr>
              <a:t> 예제 </a:t>
            </a:r>
            <a:r>
              <a:rPr lang="en-US" altLang="ko-KR" sz="2000" dirty="0">
                <a:solidFill>
                  <a:srgbClr val="00B050">
                    <a:alpha val="99000"/>
                  </a:srgbClr>
                </a:solidFill>
              </a:rPr>
              <a:t>: </a:t>
            </a:r>
            <a:r>
              <a:rPr lang="ko-KR" altLang="en-US" sz="2000" dirty="0">
                <a:solidFill>
                  <a:srgbClr val="00B050">
                    <a:alpha val="99000"/>
                  </a:srgbClr>
                </a:solidFill>
              </a:rPr>
              <a:t>텍스처링</a:t>
            </a:r>
            <a:endParaRPr lang="en-US" altLang="ko-KR" sz="2000" dirty="0">
              <a:solidFill>
                <a:srgbClr val="00B050">
                  <a:alpha val="99000"/>
                </a:srgbClr>
              </a:solidFill>
            </a:endParaRPr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sz="2000" dirty="0" err="1">
                <a:solidFill>
                  <a:srgbClr val="00B050">
                    <a:alpha val="99000"/>
                  </a:srgbClr>
                </a:solidFill>
              </a:rPr>
              <a:t>지오메트리</a:t>
            </a:r>
            <a:r>
              <a:rPr lang="ko-KR" altLang="en-US" sz="2000" dirty="0">
                <a:solidFill>
                  <a:srgbClr val="00B050">
                    <a:alpha val="99000"/>
                  </a:srgbClr>
                </a:solidFill>
              </a:rPr>
              <a:t> </a:t>
            </a:r>
            <a:r>
              <a:rPr lang="ko-KR" altLang="en-US" sz="2000" dirty="0" err="1">
                <a:solidFill>
                  <a:srgbClr val="00B050">
                    <a:alpha val="99000"/>
                  </a:srgbClr>
                </a:solidFill>
              </a:rPr>
              <a:t>쉐이더</a:t>
            </a:r>
            <a:r>
              <a:rPr lang="ko-KR" altLang="en-US" sz="2000" dirty="0">
                <a:solidFill>
                  <a:srgbClr val="00B050">
                    <a:alpha val="99000"/>
                  </a:srgbClr>
                </a:solidFill>
              </a:rPr>
              <a:t> 예제 </a:t>
            </a:r>
            <a:r>
              <a:rPr lang="en-US" altLang="ko-KR" sz="2000" dirty="0">
                <a:solidFill>
                  <a:srgbClr val="00B050">
                    <a:alpha val="99000"/>
                  </a:srgbClr>
                </a:solidFill>
              </a:rPr>
              <a:t>: </a:t>
            </a:r>
            <a:r>
              <a:rPr lang="ko-KR" altLang="en-US" sz="2000" dirty="0" err="1">
                <a:solidFill>
                  <a:srgbClr val="00B050">
                    <a:alpha val="99000"/>
                  </a:srgbClr>
                </a:solidFill>
              </a:rPr>
              <a:t>폴리곤</a:t>
            </a:r>
            <a:r>
              <a:rPr lang="ko-KR" altLang="en-US" sz="2000" dirty="0">
                <a:solidFill>
                  <a:srgbClr val="00B050">
                    <a:alpha val="99000"/>
                  </a:srgbClr>
                </a:solidFill>
              </a:rPr>
              <a:t> </a:t>
            </a:r>
            <a:r>
              <a:rPr lang="ko-KR" altLang="en-US" sz="2000" dirty="0" err="1">
                <a:solidFill>
                  <a:srgbClr val="00B050">
                    <a:alpha val="99000"/>
                  </a:srgbClr>
                </a:solidFill>
              </a:rPr>
              <a:t>노말</a:t>
            </a:r>
            <a:r>
              <a:rPr lang="ko-KR" altLang="en-US" sz="2000" dirty="0">
                <a:solidFill>
                  <a:srgbClr val="00B050">
                    <a:alpha val="99000"/>
                  </a:srgbClr>
                </a:solidFill>
              </a:rPr>
              <a:t> 그리기</a:t>
            </a:r>
            <a:endParaRPr lang="en-US" altLang="ko-KR" sz="2000" dirty="0">
              <a:solidFill>
                <a:srgbClr val="00B050">
                  <a:alpha val="99000"/>
                </a:srgb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021634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78114"/>
            <a:ext cx="11151917" cy="551421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 err="1"/>
              <a:t>컴퓨트</a:t>
            </a:r>
            <a:r>
              <a:rPr lang="ko-KR" altLang="en-US" b="1" dirty="0"/>
              <a:t> </a:t>
            </a:r>
            <a:r>
              <a:rPr lang="ko-KR" altLang="en-US" b="1" dirty="0" err="1"/>
              <a:t>쉐이더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일반적인 수학 연산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연산은 지역 그룹 </a:t>
            </a:r>
            <a:r>
              <a:rPr lang="en-US" altLang="ko-KR" dirty="0"/>
              <a:t>/ 3</a:t>
            </a:r>
            <a:r>
              <a:rPr lang="ko-KR" altLang="en-US" dirty="0"/>
              <a:t>차원 크기 </a:t>
            </a:r>
            <a:r>
              <a:rPr lang="en-US" altLang="ko-KR" dirty="0"/>
              <a:t>/ </a:t>
            </a:r>
            <a:r>
              <a:rPr lang="ko-KR" altLang="en-US" dirty="0"/>
              <a:t>일반적인 데이터셋으로 실행된다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 err="1"/>
              <a:t>컴퓨트</a:t>
            </a:r>
            <a:r>
              <a:rPr lang="ko-KR" altLang="en-US" dirty="0"/>
              <a:t> 파이프라인에서 실행</a:t>
            </a:r>
            <a:r>
              <a:rPr lang="en-US" altLang="ko-KR" dirty="0"/>
              <a:t> (</a:t>
            </a:r>
            <a:r>
              <a:rPr lang="ko-KR" altLang="en-US" dirty="0" err="1"/>
              <a:t>랜더</a:t>
            </a:r>
            <a:r>
              <a:rPr lang="ko-KR" altLang="en-US" dirty="0"/>
              <a:t> 패스</a:t>
            </a:r>
            <a:r>
              <a:rPr lang="en-US" altLang="ko-KR" dirty="0"/>
              <a:t>X)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전후 파이프라인 스테이지의 입력</a:t>
            </a:r>
            <a:r>
              <a:rPr lang="en-US" altLang="ko-KR" dirty="0"/>
              <a:t>/</a:t>
            </a:r>
            <a:r>
              <a:rPr lang="ko-KR" altLang="en-US" dirty="0"/>
              <a:t>출력 </a:t>
            </a:r>
            <a:r>
              <a:rPr lang="en-US" altLang="ko-KR" dirty="0"/>
              <a:t>X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연산 결과는 오로지 </a:t>
            </a:r>
            <a:r>
              <a:rPr lang="en-US" altLang="ko-KR" dirty="0" err="1"/>
              <a:t>unform</a:t>
            </a:r>
            <a:r>
              <a:rPr lang="en-US" altLang="ko-KR" dirty="0"/>
              <a:t> </a:t>
            </a:r>
            <a:r>
              <a:rPr lang="ko-KR" altLang="en-US" dirty="0"/>
              <a:t>변수에만 가능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 err="1"/>
              <a:t>워킹그룹을</a:t>
            </a:r>
            <a:r>
              <a:rPr lang="ko-KR" altLang="en-US" dirty="0"/>
              <a:t> </a:t>
            </a:r>
            <a:r>
              <a:rPr lang="ko-KR" altLang="en-US" dirty="0" err="1"/>
              <a:t>알수</a:t>
            </a:r>
            <a:r>
              <a:rPr lang="ko-KR" altLang="en-US" dirty="0"/>
              <a:t> 있는 빌트인 변수</a:t>
            </a:r>
            <a:endParaRPr lang="en-US" altLang="ko-KR" dirty="0"/>
          </a:p>
          <a:p>
            <a:pPr marL="508000" lvl="2" indent="0">
              <a:lnSpc>
                <a:spcPct val="120000"/>
              </a:lnSpc>
              <a:buNone/>
            </a:pPr>
            <a:r>
              <a:rPr lang="en-US" altLang="ko-KR" sz="1800" dirty="0" err="1"/>
              <a:t>gl_LocalInvocationID</a:t>
            </a:r>
            <a:r>
              <a:rPr lang="en-US" altLang="ko-KR" sz="1800" dirty="0"/>
              <a:t> :</a:t>
            </a:r>
            <a:r>
              <a:rPr lang="ko-KR" altLang="en-US" sz="1800" dirty="0"/>
              <a:t> 로컬 그룹의 </a:t>
            </a:r>
            <a:r>
              <a:rPr lang="ko-KR" altLang="en-US" sz="1800" dirty="0" err="1"/>
              <a:t>쉐이더</a:t>
            </a:r>
            <a:r>
              <a:rPr lang="ko-KR" altLang="en-US" sz="1800" dirty="0"/>
              <a:t> </a:t>
            </a:r>
            <a:r>
              <a:rPr lang="en-US" altLang="ko-KR" sz="1800" dirty="0"/>
              <a:t>invocation</a:t>
            </a:r>
            <a:r>
              <a:rPr lang="ko-KR" altLang="en-US" sz="1800" dirty="0"/>
              <a:t> 인덱스</a:t>
            </a:r>
            <a:endParaRPr lang="en-US" altLang="ko-KR" sz="1800" dirty="0"/>
          </a:p>
          <a:p>
            <a:pPr marL="508000" lvl="2" indent="0">
              <a:lnSpc>
                <a:spcPct val="120000"/>
              </a:lnSpc>
              <a:buNone/>
            </a:pPr>
            <a:r>
              <a:rPr lang="en-US" altLang="ko-KR" sz="1800" dirty="0" err="1"/>
              <a:t>gl_NumWorkGroups</a:t>
            </a:r>
            <a:r>
              <a:rPr lang="en-US" altLang="ko-KR" sz="1800" dirty="0"/>
              <a:t> : </a:t>
            </a:r>
            <a:r>
              <a:rPr lang="ko-KR" altLang="en-US" sz="1800" dirty="0"/>
              <a:t>동시에 </a:t>
            </a:r>
            <a:r>
              <a:rPr lang="ko-KR" altLang="en-US" sz="1800" dirty="0" err="1"/>
              <a:t>디스패치되는</a:t>
            </a:r>
            <a:r>
              <a:rPr lang="ko-KR" altLang="en-US" sz="1800" dirty="0"/>
              <a:t> 워킹 그룹 넘버</a:t>
            </a:r>
            <a:endParaRPr lang="en-US" altLang="ko-KR" sz="1800" dirty="0"/>
          </a:p>
          <a:p>
            <a:pPr marL="508000" lvl="2" indent="0">
              <a:lnSpc>
                <a:spcPct val="120000"/>
              </a:lnSpc>
              <a:buNone/>
            </a:pPr>
            <a:r>
              <a:rPr lang="en-US" altLang="ko-KR" sz="1800" dirty="0" err="1"/>
              <a:t>gl_WorkGroupID</a:t>
            </a:r>
            <a:r>
              <a:rPr lang="en-US" altLang="ko-KR" sz="1800" dirty="0"/>
              <a:t> : </a:t>
            </a:r>
            <a:r>
              <a:rPr lang="ko-KR" altLang="en-US" sz="1800" dirty="0"/>
              <a:t>현재 워킹 그룹 넘버</a:t>
            </a:r>
            <a:endParaRPr lang="en-US" altLang="ko-KR" sz="1800" dirty="0"/>
          </a:p>
          <a:p>
            <a:pPr marL="508000" lvl="2" indent="0">
              <a:lnSpc>
                <a:spcPct val="120000"/>
              </a:lnSpc>
              <a:buNone/>
            </a:pPr>
            <a:r>
              <a:rPr lang="en-US" altLang="ko-KR" sz="1800" dirty="0" err="1"/>
              <a:t>gl_GlobalInvocationID</a:t>
            </a:r>
            <a:r>
              <a:rPr lang="en-US" altLang="ko-KR" sz="1800" dirty="0"/>
              <a:t>(</a:t>
            </a:r>
            <a:r>
              <a:rPr lang="ko-KR" altLang="en-US" sz="1800" dirty="0"/>
              <a:t>유니크 인덱스</a:t>
            </a:r>
            <a:r>
              <a:rPr lang="en-US" altLang="ko-KR" sz="1800" dirty="0"/>
              <a:t>): </a:t>
            </a:r>
            <a:r>
              <a:rPr lang="en-US" altLang="ko-KR" sz="1800" dirty="0" err="1"/>
              <a:t>gl_WorkGroupID</a:t>
            </a:r>
            <a:r>
              <a:rPr lang="en-US" altLang="ko-KR" sz="1800" dirty="0"/>
              <a:t> * </a:t>
            </a:r>
            <a:r>
              <a:rPr lang="en-US" altLang="ko-KR" sz="1800" dirty="0" err="1"/>
              <a:t>gl_WorkGroupSize</a:t>
            </a:r>
            <a:r>
              <a:rPr lang="en-US" altLang="ko-KR" sz="1800" dirty="0"/>
              <a:t> + </a:t>
            </a:r>
            <a:r>
              <a:rPr lang="en-US" altLang="ko-KR" sz="1800" dirty="0" err="1"/>
              <a:t>gl_LocalInvocationID</a:t>
            </a:r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1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인풋 레이아웃 수식어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layout( </a:t>
            </a:r>
            <a:r>
              <a:rPr lang="en-US" altLang="ko-KR" sz="2000" dirty="0" err="1"/>
              <a:t>local_size_x</a:t>
            </a:r>
            <a:r>
              <a:rPr lang="en-US" altLang="ko-KR" sz="2000" dirty="0"/>
              <a:t> = &lt;x size&gt;,  </a:t>
            </a:r>
            <a:r>
              <a:rPr lang="en-US" altLang="ko-KR" sz="2000" dirty="0" err="1"/>
              <a:t>local_size_y</a:t>
            </a:r>
            <a:r>
              <a:rPr lang="en-US" altLang="ko-KR" sz="2000" dirty="0"/>
              <a:t> = &lt;y size&gt; </a:t>
            </a:r>
            <a:r>
              <a:rPr lang="en-US" altLang="ko-KR" sz="2000" dirty="0" err="1"/>
              <a:t>local_size_z</a:t>
            </a:r>
            <a:r>
              <a:rPr lang="en-US" altLang="ko-KR" sz="2000" dirty="0"/>
              <a:t> = &lt;z size&gt; )  in;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로컬 워킹 그룹 사이즈 지정</a:t>
            </a:r>
            <a:r>
              <a:rPr lang="en-US" altLang="ko-KR" dirty="0"/>
              <a:t>(</a:t>
            </a:r>
            <a:r>
              <a:rPr lang="en-US" altLang="ko-KR" dirty="0" err="1"/>
              <a:t>3d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b="1" dirty="0"/>
              <a:t>유니폼 변수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어플리케이션 만든 </a:t>
            </a:r>
            <a:r>
              <a:rPr lang="ko-KR" altLang="en-US" dirty="0" err="1"/>
              <a:t>디스크립터</a:t>
            </a:r>
            <a:r>
              <a:rPr lang="ko-KR" altLang="en-US" dirty="0"/>
              <a:t> 리소스와 연동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/>
              <a:t>layout  (set=&lt;set index&gt;,  binding=&lt;binding index&gt;) 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3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08743"/>
            <a:ext cx="11151917" cy="5383590"/>
          </a:xfrm>
        </p:spPr>
        <p:txBody>
          <a:bodyPr/>
          <a:lstStyle/>
          <a:p>
            <a:r>
              <a:rPr lang="ko-KR" altLang="en-US" dirty="0"/>
              <a:t>예제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gl_</a:t>
            </a:r>
            <a:r>
              <a:rPr lang="en-US" altLang="ko-KR" u="sng" dirty="0" err="1"/>
              <a:t>GlobalInvocationID</a:t>
            </a:r>
            <a:r>
              <a:rPr lang="en-US" altLang="ko-KR" dirty="0"/>
              <a:t> </a:t>
            </a:r>
            <a:r>
              <a:rPr lang="ko-KR" altLang="en-US" dirty="0"/>
              <a:t>이용 단순 </a:t>
            </a:r>
            <a:r>
              <a:rPr lang="ko-KR" altLang="en-US" dirty="0" err="1"/>
              <a:t>프렉탈</a:t>
            </a:r>
            <a:r>
              <a:rPr lang="ko-KR" altLang="en-US" dirty="0"/>
              <a:t> 이미지 생성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311357-4327-4789-A0EF-B9559A3F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70" y="2168070"/>
            <a:ext cx="5674049" cy="3790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D09BE5-361D-4236-832E-339CE167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938" y="2168070"/>
            <a:ext cx="5065907" cy="30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 err="1"/>
              <a:t>버텍스</a:t>
            </a:r>
            <a:r>
              <a:rPr lang="ko-KR" altLang="en-US" b="1" dirty="0"/>
              <a:t> </a:t>
            </a:r>
            <a:r>
              <a:rPr lang="ko-KR" altLang="en-US" b="1" dirty="0" err="1"/>
              <a:t>쉐이더</a:t>
            </a:r>
            <a:r>
              <a:rPr lang="ko-KR" altLang="en-US" b="1" dirty="0"/>
              <a:t> 예제 </a:t>
            </a:r>
            <a:r>
              <a:rPr lang="en-US" altLang="ko-KR" b="1" dirty="0"/>
              <a:t>: </a:t>
            </a:r>
            <a:r>
              <a:rPr lang="ko-KR" altLang="en-US" b="1" dirty="0"/>
              <a:t>투영 행렬</a:t>
            </a:r>
            <a:endParaRPr lang="en-US" altLang="ko-KR" b="1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어플리케이션에서 </a:t>
            </a:r>
            <a:r>
              <a:rPr lang="ko-KR" altLang="en-US" dirty="0" err="1"/>
              <a:t>투영행렬를</a:t>
            </a:r>
            <a:r>
              <a:rPr lang="ko-KR" altLang="en-US" dirty="0"/>
              <a:t> 저장하는 버퍼 제공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유니폼 버퍼 </a:t>
            </a:r>
            <a:r>
              <a:rPr lang="en-US" altLang="ko-KR" dirty="0"/>
              <a:t>+ </a:t>
            </a:r>
            <a:r>
              <a:rPr lang="ko-KR" altLang="en-US" dirty="0" err="1"/>
              <a:t>디스크립터</a:t>
            </a:r>
            <a:r>
              <a:rPr lang="ko-KR" altLang="en-US" dirty="0"/>
              <a:t> 셋 사용</a:t>
            </a:r>
            <a:r>
              <a:rPr lang="en-US" altLang="ko-KR" dirty="0"/>
              <a:t>)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디스크립터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셋의 </a:t>
            </a:r>
            <a:r>
              <a:rPr lang="en-US" altLang="ko-KR" dirty="0"/>
              <a:t>0</a:t>
            </a:r>
            <a:r>
              <a:rPr lang="ko-KR" altLang="en-US" dirty="0"/>
              <a:t>번 바인딩 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9156A6-EABA-44FE-8379-0A0595B3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2" y="3639457"/>
            <a:ext cx="5393918" cy="2139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451F75-6E3C-4DA9-B62E-E8D75FF6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925" y="3639457"/>
            <a:ext cx="3396332" cy="21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b="1" dirty="0"/>
              <a:t>push constants 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일반적으로 </a:t>
            </a:r>
            <a:r>
              <a:rPr lang="ko-KR" altLang="en-US" dirty="0" err="1"/>
              <a:t>쉐이더에</a:t>
            </a:r>
            <a:r>
              <a:rPr lang="ko-KR" altLang="en-US" dirty="0"/>
              <a:t> 데이터를 제공 할 때 유니폼</a:t>
            </a:r>
            <a:r>
              <a:rPr lang="en-US" altLang="ko-KR" dirty="0"/>
              <a:t>/</a:t>
            </a:r>
            <a:r>
              <a:rPr lang="ko-KR" altLang="en-US" dirty="0"/>
              <a:t>스토리지 </a:t>
            </a:r>
            <a:r>
              <a:rPr lang="ko-KR" altLang="en-US" dirty="0" err="1"/>
              <a:t>버퍼등</a:t>
            </a:r>
            <a:r>
              <a:rPr lang="ko-KR" altLang="en-US" dirty="0"/>
              <a:t> </a:t>
            </a:r>
            <a:r>
              <a:rPr lang="ko-KR" altLang="en-US" dirty="0" err="1"/>
              <a:t>디스크립터</a:t>
            </a:r>
            <a:r>
              <a:rPr lang="ko-KR" altLang="en-US" dirty="0"/>
              <a:t> 리소스를 사용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자주 변경 될 경우 업데이트 하는 것이 불편하다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이 목적으로 </a:t>
            </a:r>
            <a:r>
              <a:rPr lang="en-US" altLang="ko-KR" dirty="0"/>
              <a:t>push constants</a:t>
            </a:r>
            <a:br>
              <a:rPr lang="en-US" altLang="ko-KR" dirty="0"/>
            </a:br>
            <a:r>
              <a:rPr lang="ko-KR" altLang="en-US" dirty="0"/>
              <a:t>작은 사이즈만 가능하지만 단순하고 </a:t>
            </a:r>
            <a:r>
              <a:rPr lang="ko-KR" altLang="en-US" dirty="0" err="1"/>
              <a:t>디스크립터</a:t>
            </a:r>
            <a:r>
              <a:rPr lang="ko-KR" altLang="en-US" dirty="0"/>
              <a:t> 리소스를 빠르게 수정 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유니폼 버퍼와 사용법이 비슷하다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한개의 </a:t>
            </a:r>
            <a:r>
              <a:rPr lang="ko-KR" altLang="en-US" dirty="0" err="1"/>
              <a:t>블럭만</a:t>
            </a:r>
            <a:r>
              <a:rPr lang="ko-KR" altLang="en-US" dirty="0"/>
              <a:t> 생성 가능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1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40DD8E-D17A-4F44-8619-9293131EC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49086"/>
            <a:ext cx="11151917" cy="554324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사용법</a:t>
            </a:r>
            <a:endParaRPr lang="en-US" altLang="ko-KR" b="1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sz="2000" dirty="0" err="1"/>
              <a:t>쉐이더</a:t>
            </a:r>
            <a:r>
              <a:rPr lang="ko-KR" altLang="en-US" sz="2000" dirty="0"/>
              <a:t> 파일 생성</a:t>
            </a:r>
            <a:endParaRPr lang="en-US" altLang="ko-KR" sz="2000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sz="2000" dirty="0"/>
              <a:t>유니폼 </a:t>
            </a:r>
            <a:r>
              <a:rPr lang="ko-KR" altLang="en-US" sz="2000" dirty="0" err="1"/>
              <a:t>블럭</a:t>
            </a:r>
            <a:r>
              <a:rPr lang="ko-KR" altLang="en-US" sz="2000" dirty="0"/>
              <a:t> 정의</a:t>
            </a:r>
            <a:br>
              <a:rPr lang="en-US" altLang="ko-KR" sz="2000" dirty="0"/>
            </a:br>
            <a:r>
              <a:rPr lang="en-US" altLang="ko-KR" sz="2000" dirty="0"/>
              <a:t>1. </a:t>
            </a:r>
            <a:r>
              <a:rPr lang="en-US" altLang="ko-KR" sz="2000" dirty="0" err="1"/>
              <a:t>push_constant</a:t>
            </a:r>
            <a:r>
              <a:rPr lang="ko-KR" altLang="en-US" sz="2000" dirty="0"/>
              <a:t> 레이아웃 수식어 제공</a:t>
            </a:r>
            <a:br>
              <a:rPr lang="en-US" altLang="ko-KR" sz="2000" dirty="0"/>
            </a:br>
            <a:r>
              <a:rPr lang="en-US" altLang="ko-KR" sz="2000" dirty="0"/>
              <a:t>	layout(</a:t>
            </a:r>
            <a:r>
              <a:rPr lang="en-US" altLang="ko-KR" sz="2000" dirty="0" err="1"/>
              <a:t>push_constant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2. uniform </a:t>
            </a:r>
            <a:r>
              <a:rPr lang="ko-KR" altLang="en-US" sz="2000" dirty="0"/>
              <a:t>스토리지 수식어 사용</a:t>
            </a:r>
            <a:br>
              <a:rPr lang="en-US" altLang="ko-KR" sz="2000" dirty="0"/>
            </a:br>
            <a:r>
              <a:rPr lang="en-US" altLang="ko-KR" sz="2000" dirty="0"/>
              <a:t>3. </a:t>
            </a:r>
            <a:r>
              <a:rPr lang="ko-KR" altLang="en-US" sz="2000" dirty="0" err="1"/>
              <a:t>블럭에</a:t>
            </a:r>
            <a:r>
              <a:rPr lang="ko-KR" altLang="en-US" sz="2000" dirty="0"/>
              <a:t> 유니크 네임 제공</a:t>
            </a:r>
            <a:br>
              <a:rPr lang="en-US" altLang="ko-KR" sz="2000" dirty="0"/>
            </a:br>
            <a:r>
              <a:rPr lang="en-US" altLang="ko-KR" sz="2000" dirty="0"/>
              <a:t>4. </a:t>
            </a:r>
            <a:r>
              <a:rPr lang="ko-KR" altLang="en-US" sz="2000" dirty="0" err="1"/>
              <a:t>블럭안에</a:t>
            </a:r>
            <a:r>
              <a:rPr lang="ko-KR" altLang="en-US" sz="2000" dirty="0"/>
              <a:t> 유니폼 변수 정의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 err="1"/>
              <a:t>블럭</a:t>
            </a:r>
            <a:r>
              <a:rPr lang="ko-KR" altLang="en-US" sz="2000" dirty="0"/>
              <a:t> 인스턴스의 이름 정의</a:t>
            </a:r>
            <a:br>
              <a:rPr lang="en-US" altLang="ko-KR" sz="2000" dirty="0"/>
            </a:br>
            <a:r>
              <a:rPr lang="en-US" altLang="ko-KR" sz="2000" dirty="0"/>
              <a:t>	&lt;instance name&gt;.</a:t>
            </a:r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sz="2000" dirty="0"/>
              <a:t>메인 함수안에서 </a:t>
            </a:r>
            <a:r>
              <a:rPr lang="ko-KR" altLang="en-US" sz="2000" dirty="0" err="1"/>
              <a:t>블럭인스턴스</a:t>
            </a:r>
            <a:r>
              <a:rPr lang="ko-KR" altLang="en-US" sz="2000" dirty="0"/>
              <a:t> 네임을 사용해서 접근</a:t>
            </a:r>
            <a:br>
              <a:rPr lang="en-US" altLang="ko-KR" sz="2000" dirty="0"/>
            </a:br>
            <a:r>
              <a:rPr lang="en-US" altLang="ko-KR" sz="2000" dirty="0"/>
              <a:t>&lt;instance name&gt;.&lt;variable	name&gt;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A4B8AF-0F33-42F3-8B45-E47F0D34B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E0B691-BDD4-4AFE-B1BF-1FEA322C4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95" y="1306285"/>
            <a:ext cx="5177181" cy="26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9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40DD8E-D17A-4F44-8619-9293131EC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328057"/>
            <a:ext cx="11151917" cy="50642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 err="1"/>
              <a:t>프래그먼트</a:t>
            </a:r>
            <a:r>
              <a:rPr lang="ko-KR" altLang="en-US" b="1" dirty="0"/>
              <a:t> </a:t>
            </a:r>
            <a:r>
              <a:rPr lang="ko-KR" altLang="en-US" b="1" dirty="0" err="1"/>
              <a:t>쉐이더</a:t>
            </a:r>
            <a:r>
              <a:rPr lang="ko-KR" altLang="en-US" b="1" dirty="0"/>
              <a:t> 예제 </a:t>
            </a:r>
            <a:r>
              <a:rPr lang="en-US" altLang="ko-KR" b="1" dirty="0"/>
              <a:t>: </a:t>
            </a:r>
            <a:r>
              <a:rPr lang="ko-KR" altLang="en-US" b="1" dirty="0"/>
              <a:t>텍스처링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정점 포지션에 추가해서 텍스처 좌표도 필요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	layout(location = 1)  in </a:t>
            </a:r>
            <a:r>
              <a:rPr lang="en-US" altLang="ko-KR" dirty="0" err="1"/>
              <a:t>vec2</a:t>
            </a:r>
            <a:r>
              <a:rPr lang="en-US" altLang="ko-KR" dirty="0"/>
              <a:t> </a:t>
            </a:r>
            <a:r>
              <a:rPr lang="en-US" altLang="ko-KR" dirty="0" err="1"/>
              <a:t>app_tex_coordinates</a:t>
            </a:r>
            <a:r>
              <a:rPr lang="en-US" altLang="ko-KR" dirty="0"/>
              <a:t>;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 err="1"/>
              <a:t>버텍스</a:t>
            </a:r>
            <a:r>
              <a:rPr lang="ko-KR" altLang="en-US" dirty="0"/>
              <a:t> </a:t>
            </a:r>
            <a:r>
              <a:rPr lang="ko-KR" altLang="en-US" dirty="0" err="1"/>
              <a:t>쉐이더에서</a:t>
            </a:r>
            <a:r>
              <a:rPr lang="ko-KR" altLang="en-US" dirty="0"/>
              <a:t> 텍스처 좌표 전달</a:t>
            </a:r>
            <a:r>
              <a:rPr lang="en-US" altLang="ko-KR" dirty="0"/>
              <a:t>(varying)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	layout(location = 0)  out </a:t>
            </a:r>
            <a:r>
              <a:rPr lang="en-US" altLang="ko-KR" dirty="0" err="1"/>
              <a:t>vec2</a:t>
            </a:r>
            <a:r>
              <a:rPr lang="en-US" altLang="ko-KR" dirty="0"/>
              <a:t> </a:t>
            </a:r>
            <a:r>
              <a:rPr lang="en-US" altLang="ko-KR" dirty="0" err="1"/>
              <a:t>vert_tex_coordinates</a:t>
            </a:r>
            <a:r>
              <a:rPr lang="en-US" altLang="ko-KR" dirty="0"/>
              <a:t>;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	layout(location = 0)  in </a:t>
            </a:r>
            <a:r>
              <a:rPr lang="en-US" altLang="ko-KR" dirty="0" err="1"/>
              <a:t>vec2</a:t>
            </a:r>
            <a:r>
              <a:rPr lang="en-US" altLang="ko-KR" dirty="0"/>
              <a:t> </a:t>
            </a:r>
            <a:r>
              <a:rPr lang="en-US" altLang="ko-KR" dirty="0" err="1"/>
              <a:t>vert_tex_coordinates</a:t>
            </a:r>
            <a:r>
              <a:rPr lang="en-US" altLang="ko-KR" dirty="0"/>
              <a:t>;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유니폼 </a:t>
            </a:r>
            <a:r>
              <a:rPr lang="ko-KR" altLang="en-US" dirty="0" err="1"/>
              <a:t>샘플러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	layout(set=0,  binding=0)  uniform </a:t>
            </a:r>
            <a:r>
              <a:rPr lang="en-US" altLang="ko-KR" dirty="0" err="1"/>
              <a:t>sampler2D</a:t>
            </a:r>
            <a:r>
              <a:rPr lang="en-US" altLang="ko-KR" dirty="0"/>
              <a:t> </a:t>
            </a:r>
            <a:r>
              <a:rPr lang="en-US" altLang="ko-KR" dirty="0" err="1"/>
              <a:t>TextureImage</a:t>
            </a:r>
            <a:r>
              <a:rPr lang="en-US" altLang="ko-KR" dirty="0"/>
              <a:t>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A4B8AF-0F33-42F3-8B45-E47F0D34B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64B9E0-F985-4757-8D28-C27161C3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1" y="1296080"/>
            <a:ext cx="5637439" cy="398008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A4B8AF-0F33-42F3-8B45-E47F0D34B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F05DAC-1778-4D88-A91B-CB647763D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941" y="1602301"/>
            <a:ext cx="4777230" cy="28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40DD8E-D17A-4F44-8619-9293131EC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 err="1"/>
              <a:t>지오메트리</a:t>
            </a:r>
            <a:r>
              <a:rPr lang="ko-KR" altLang="en-US" b="1" dirty="0"/>
              <a:t> </a:t>
            </a:r>
            <a:r>
              <a:rPr lang="ko-KR" altLang="en-US" b="1" dirty="0" err="1"/>
              <a:t>쉐이더</a:t>
            </a:r>
            <a:r>
              <a:rPr lang="ko-KR" altLang="en-US" b="1" dirty="0"/>
              <a:t> 예제 </a:t>
            </a:r>
            <a:r>
              <a:rPr lang="en-US" altLang="ko-KR" b="1" dirty="0"/>
              <a:t>: </a:t>
            </a:r>
            <a:r>
              <a:rPr lang="ko-KR" altLang="en-US" b="1" dirty="0" err="1"/>
              <a:t>폴리곤</a:t>
            </a:r>
            <a:r>
              <a:rPr lang="ko-KR" altLang="en-US" b="1" dirty="0"/>
              <a:t> </a:t>
            </a:r>
            <a:r>
              <a:rPr lang="ko-KR" altLang="en-US" b="1" dirty="0" err="1"/>
              <a:t>노말</a:t>
            </a:r>
            <a:r>
              <a:rPr lang="ko-KR" altLang="en-US" b="1" dirty="0"/>
              <a:t> 그리기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 err="1"/>
              <a:t>노멀</a:t>
            </a:r>
            <a:r>
              <a:rPr lang="ko-KR" altLang="en-US" dirty="0"/>
              <a:t> 정점 벡터를 그리기 위해 </a:t>
            </a:r>
            <a:r>
              <a:rPr lang="en-US" altLang="ko-KR" dirty="0"/>
              <a:t>2 </a:t>
            </a:r>
            <a:r>
              <a:rPr lang="ko-KR" altLang="en-US" dirty="0"/>
              <a:t>번 그린다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일반적으로 그리기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같은 모델을 다른 정점</a:t>
            </a:r>
            <a:r>
              <a:rPr lang="en-US" altLang="ko-KR" dirty="0"/>
              <a:t>/</a:t>
            </a:r>
            <a:r>
              <a:rPr lang="ko-KR" altLang="en-US" dirty="0" err="1"/>
              <a:t>지오메트리</a:t>
            </a:r>
            <a:r>
              <a:rPr lang="en-US" altLang="ko-KR" dirty="0"/>
              <a:t>/</a:t>
            </a:r>
            <a:r>
              <a:rPr lang="ko-KR" altLang="en-US" dirty="0" err="1"/>
              <a:t>프레그먼트</a:t>
            </a:r>
            <a:r>
              <a:rPr lang="ko-KR" altLang="en-US" dirty="0"/>
              <a:t> </a:t>
            </a:r>
            <a:r>
              <a:rPr lang="ko-KR" altLang="en-US" dirty="0" err="1"/>
              <a:t>쉐이더</a:t>
            </a:r>
            <a:r>
              <a:rPr lang="en-US" altLang="ko-KR" dirty="0"/>
              <a:t>(</a:t>
            </a:r>
            <a:r>
              <a:rPr lang="ko-KR" altLang="en-US" dirty="0" err="1"/>
              <a:t>노멀용</a:t>
            </a:r>
            <a:r>
              <a:rPr lang="en-US" altLang="ko-KR" dirty="0"/>
              <a:t>)</a:t>
            </a:r>
            <a:r>
              <a:rPr lang="ko-KR" altLang="en-US" dirty="0"/>
              <a:t>으로 그리기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정점 </a:t>
            </a:r>
            <a:r>
              <a:rPr lang="ko-KR" altLang="en-US" dirty="0" err="1"/>
              <a:t>쉐이더는</a:t>
            </a:r>
            <a:r>
              <a:rPr lang="ko-KR" altLang="en-US" dirty="0"/>
              <a:t> 정점 위치</a:t>
            </a:r>
            <a:r>
              <a:rPr lang="en-US" altLang="ko-KR" dirty="0"/>
              <a:t>+</a:t>
            </a:r>
            <a:r>
              <a:rPr lang="ko-KR" altLang="en-US" dirty="0" err="1"/>
              <a:t>노멀</a:t>
            </a:r>
            <a:r>
              <a:rPr lang="ko-KR" altLang="en-US" dirty="0"/>
              <a:t> </a:t>
            </a:r>
            <a:r>
              <a:rPr lang="ko-KR" altLang="en-US" dirty="0" err="1"/>
              <a:t>지오메트리</a:t>
            </a:r>
            <a:r>
              <a:rPr lang="ko-KR" altLang="en-US" dirty="0"/>
              <a:t> </a:t>
            </a:r>
            <a:r>
              <a:rPr lang="ko-KR" altLang="en-US" dirty="0" err="1"/>
              <a:t>쉐이더에</a:t>
            </a:r>
            <a:r>
              <a:rPr lang="ko-KR" altLang="en-US" dirty="0"/>
              <a:t> 전달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지오메트리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쉐이더</a:t>
            </a:r>
            <a:br>
              <a:rPr lang="en-US" altLang="ko-KR" dirty="0">
                <a:solidFill>
                  <a:srgbClr val="0070C0">
                    <a:alpha val="99000"/>
                  </a:srgbClr>
                </a:solidFill>
              </a:rPr>
            </a:b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1.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오리지널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프리미티브를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가저와서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라인 세그먼트로 출력</a:t>
            </a:r>
            <a:br>
              <a:rPr lang="en-US" altLang="ko-KR" dirty="0">
                <a:solidFill>
                  <a:srgbClr val="0070C0">
                    <a:alpha val="99000"/>
                  </a:srgbClr>
                </a:solidFill>
              </a:rPr>
            </a:b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2.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오리지널 정점에서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노멀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위치로 정점 추가 생성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A4B8AF-0F33-42F3-8B45-E47F0D34B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9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1FB719-53AC-4CD5-9D67-96695DFF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55" y="1305673"/>
            <a:ext cx="5801620" cy="428080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A4B8AF-0F33-42F3-8B45-E47F0D34B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EE009-1868-48C2-887B-8CACCA1FA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37" y="1305673"/>
            <a:ext cx="5477745" cy="44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BF4F5B-CAAC-4995-9E0A-2D3B57600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266826"/>
            <a:ext cx="11151917" cy="512550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b="1" dirty="0" err="1"/>
              <a:t>GLSL</a:t>
            </a:r>
            <a:r>
              <a:rPr lang="ko-KR" altLang="en-US" b="1" dirty="0"/>
              <a:t> </a:t>
            </a:r>
            <a:r>
              <a:rPr lang="ko-KR" altLang="en-US" b="1" dirty="0" err="1"/>
              <a:t>쉐이더</a:t>
            </a:r>
            <a:r>
              <a:rPr lang="ko-KR" altLang="en-US" b="1" dirty="0"/>
              <a:t> </a:t>
            </a:r>
            <a:r>
              <a:rPr lang="en-US" altLang="ko-KR" b="1" dirty="0"/>
              <a:t>to </a:t>
            </a:r>
            <a:r>
              <a:rPr lang="en-US" altLang="ko-KR" b="1" dirty="0" err="1"/>
              <a:t>SPIR</a:t>
            </a:r>
            <a:r>
              <a:rPr lang="en-US" altLang="ko-KR" b="1" dirty="0"/>
              <a:t>-V</a:t>
            </a:r>
            <a:r>
              <a:rPr lang="ko-KR" altLang="en-US" b="1" dirty="0"/>
              <a:t> 어셈블리 변환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 err="1"/>
              <a:t>불칸에서</a:t>
            </a:r>
            <a:r>
              <a:rPr lang="ko-KR" altLang="en-US" dirty="0"/>
              <a:t> </a:t>
            </a:r>
            <a:r>
              <a:rPr lang="en-US" altLang="ko-KR" dirty="0" err="1"/>
              <a:t>SPIR</a:t>
            </a:r>
            <a:r>
              <a:rPr lang="en-US" altLang="ko-KR" dirty="0"/>
              <a:t>-V </a:t>
            </a:r>
            <a:r>
              <a:rPr lang="ko-KR" altLang="en-US" dirty="0" err="1"/>
              <a:t>에셈블리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 err="1"/>
              <a:t>SPIR</a:t>
            </a:r>
            <a:r>
              <a:rPr lang="en-US" altLang="ko-KR" dirty="0"/>
              <a:t>-V : </a:t>
            </a:r>
            <a:r>
              <a:rPr lang="ko-KR" altLang="en-US" dirty="0"/>
              <a:t>바이너리</a:t>
            </a:r>
            <a:r>
              <a:rPr lang="en-US" altLang="ko-KR" dirty="0"/>
              <a:t>,</a:t>
            </a:r>
            <a:r>
              <a:rPr lang="ko-KR" altLang="en-US" dirty="0"/>
              <a:t> 중립적</a:t>
            </a:r>
            <a:r>
              <a:rPr lang="en-US" altLang="ko-KR" dirty="0"/>
              <a:t>(intermediate) </a:t>
            </a:r>
            <a:r>
              <a:rPr lang="ko-KR" altLang="en-US" dirty="0"/>
              <a:t>표현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제공하는 </a:t>
            </a:r>
            <a:r>
              <a:rPr lang="en-US" altLang="ko-KR" dirty="0" err="1"/>
              <a:t>glslangValidator</a:t>
            </a:r>
            <a:r>
              <a:rPr lang="en-US" altLang="ko-KR" dirty="0"/>
              <a:t> </a:t>
            </a:r>
            <a:r>
              <a:rPr lang="ko-KR" altLang="en-US" dirty="0"/>
              <a:t>툴을 사용해서 </a:t>
            </a:r>
            <a:r>
              <a:rPr lang="en-US" altLang="ko-KR" dirty="0" err="1"/>
              <a:t>GLSL</a:t>
            </a:r>
            <a:r>
              <a:rPr lang="ko-KR" altLang="en-US" dirty="0"/>
              <a:t>에서 변환</a:t>
            </a:r>
            <a:endParaRPr lang="en-US" altLang="ko-KR" dirty="0"/>
          </a:p>
          <a:p>
            <a:pPr marL="517525" lvl="2" indent="0">
              <a:lnSpc>
                <a:spcPct val="120000"/>
              </a:lnSpc>
              <a:buNone/>
            </a:pPr>
            <a:r>
              <a:rPr lang="ko-KR" altLang="en-US" dirty="0" err="1"/>
              <a:t>쉐이더</a:t>
            </a:r>
            <a:r>
              <a:rPr lang="ko-KR" altLang="en-US" dirty="0"/>
              <a:t> 스테이지는 파일 확장자로 자동감지</a:t>
            </a:r>
            <a:endParaRPr lang="en-US" altLang="ko-KR" dirty="0"/>
          </a:p>
          <a:p>
            <a:pPr marL="517525" lvl="2" indent="0">
              <a:lnSpc>
                <a:spcPct val="120000"/>
              </a:lnSpc>
              <a:buNone/>
            </a:pPr>
            <a:r>
              <a:rPr lang="en-US" altLang="ko-KR" dirty="0" err="1"/>
              <a:t>output_text</a:t>
            </a:r>
            <a:r>
              <a:rPr lang="en-US" altLang="ko-KR" dirty="0"/>
              <a:t> </a:t>
            </a:r>
            <a:r>
              <a:rPr lang="ko-KR" altLang="en-US" dirty="0"/>
              <a:t>읽기 가능한 어셈블리 텍스트폼 출력</a:t>
            </a:r>
            <a:endParaRPr lang="en-US" altLang="ko-KR" dirty="0"/>
          </a:p>
          <a:p>
            <a:pPr marL="517525" lvl="2" indent="0">
              <a:lnSpc>
                <a:spcPct val="120000"/>
              </a:lnSpc>
              <a:buNone/>
            </a:pPr>
            <a:r>
              <a:rPr lang="ko-KR" altLang="en-US" dirty="0"/>
              <a:t>어플리케이션에서 바이너리로 읽어 </a:t>
            </a:r>
            <a:r>
              <a:rPr lang="ko-KR" altLang="en-US" dirty="0" err="1"/>
              <a:t>쉐이더</a:t>
            </a:r>
            <a:r>
              <a:rPr lang="ko-KR" altLang="en-US" dirty="0"/>
              <a:t> 모듈에 할당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866B56-81A7-449E-93D2-2C609009A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8FE060-1B96-4D9F-85C0-DD2F1CBE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56" y="5215819"/>
            <a:ext cx="9854064" cy="4896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980E51-4CB1-4DC2-9C8D-C4A9F6A7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27" y="4633984"/>
            <a:ext cx="62484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A4B8AF-0F33-42F3-8B45-E47F0D34B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71F13C-1D21-4C8B-B0F6-13E9A966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91" y="1604962"/>
            <a:ext cx="60102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2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glslangValidator</a:t>
            </a:r>
            <a:r>
              <a:rPr lang="en-US" altLang="ko-KR" dirty="0"/>
              <a:t> </a:t>
            </a:r>
            <a:r>
              <a:rPr lang="ko-KR" altLang="en-US" dirty="0"/>
              <a:t>사용 파일 확장자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E0160B-9DEF-460C-ACBA-040571DB1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84" y="2122261"/>
            <a:ext cx="65055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6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DEB6AA-F2E1-4FB5-AC55-3D9980F9E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69257"/>
            <a:ext cx="11151917" cy="562307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b="1" dirty="0" err="1"/>
              <a:t>세이더</a:t>
            </a:r>
            <a:r>
              <a:rPr lang="ko-KR" altLang="en-US" dirty="0"/>
              <a:t> </a:t>
            </a:r>
            <a:r>
              <a:rPr lang="ko-KR" altLang="en-US" b="1" dirty="0"/>
              <a:t>기본</a:t>
            </a:r>
            <a:endParaRPr lang="en-US" altLang="ko-KR" b="1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dirty="0" err="1"/>
              <a:t>버전닝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파일 첫 라인에 추가</a:t>
            </a:r>
            <a:endParaRPr lang="en-US" altLang="ko-KR" dirty="0"/>
          </a:p>
          <a:p>
            <a:pPr marL="457200" lvl="2" indent="0">
              <a:lnSpc>
                <a:spcPct val="110000"/>
              </a:lnSpc>
              <a:buNone/>
            </a:pPr>
            <a:r>
              <a:rPr lang="en-US" altLang="ko-KR" dirty="0"/>
              <a:t>#version 450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dirty="0"/>
              <a:t>레이아웃</a:t>
            </a:r>
            <a:endParaRPr lang="en-US" altLang="ko-KR" dirty="0"/>
          </a:p>
          <a:p>
            <a:pPr marL="457200" lvl="2" indent="0">
              <a:lnSpc>
                <a:spcPct val="110000"/>
              </a:lnSpc>
              <a:buNone/>
            </a:pPr>
            <a:r>
              <a:rPr lang="en-US" altLang="ko-KR" b="1" dirty="0"/>
              <a:t>in</a:t>
            </a:r>
            <a:r>
              <a:rPr lang="en-US" altLang="ko-KR" dirty="0"/>
              <a:t> </a:t>
            </a:r>
          </a:p>
          <a:p>
            <a:pPr marL="630237" lvl="3" indent="0">
              <a:lnSpc>
                <a:spcPct val="110000"/>
              </a:lnSpc>
              <a:buNone/>
            </a:pPr>
            <a:r>
              <a:rPr lang="en-US" altLang="ko-KR" dirty="0"/>
              <a:t>layout( location = &lt;index&gt; )</a:t>
            </a:r>
          </a:p>
          <a:p>
            <a:pPr marL="457200" lvl="2" indent="0">
              <a:lnSpc>
                <a:spcPct val="110000"/>
              </a:lnSpc>
              <a:buNone/>
            </a:pPr>
            <a:r>
              <a:rPr lang="en-US" altLang="ko-KR" b="1" dirty="0"/>
              <a:t>output</a:t>
            </a:r>
            <a:r>
              <a:rPr lang="ko-KR" altLang="en-US" b="1" dirty="0"/>
              <a:t> </a:t>
            </a:r>
            <a:r>
              <a:rPr lang="en-US" altLang="ko-KR" b="1" dirty="0"/>
              <a:t>(=varying)</a:t>
            </a:r>
          </a:p>
          <a:p>
            <a:pPr marL="630237" lvl="3" indent="0">
              <a:lnSpc>
                <a:spcPct val="110000"/>
              </a:lnSpc>
              <a:buNone/>
            </a:pPr>
            <a:r>
              <a:rPr lang="en-US" altLang="ko-KR" dirty="0"/>
              <a:t>layout( location = &lt;index&gt; )</a:t>
            </a:r>
          </a:p>
          <a:p>
            <a:pPr marL="457200" lvl="2" indent="0">
              <a:lnSpc>
                <a:spcPct val="110000"/>
              </a:lnSpc>
              <a:buNone/>
            </a:pPr>
            <a:r>
              <a:rPr lang="en-US" altLang="ko-KR" b="1" dirty="0"/>
              <a:t>uniform</a:t>
            </a:r>
          </a:p>
          <a:p>
            <a:pPr marL="630237" lvl="3" indent="0">
              <a:lnSpc>
                <a:spcPct val="110000"/>
              </a:lnSpc>
              <a:buNone/>
            </a:pPr>
            <a:r>
              <a:rPr lang="en-US" altLang="ko-KR" dirty="0"/>
              <a:t>layout (set=&lt;set index&gt;, binding=&lt;binding index&gt;)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dirty="0"/>
              <a:t>메인 함수</a:t>
            </a:r>
            <a:endParaRPr lang="en-US" altLang="ko-KR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en-US" dirty="0"/>
              <a:t>빌트인 변수 </a:t>
            </a:r>
            <a:endParaRPr lang="en-US" altLang="ko-KR" dirty="0"/>
          </a:p>
          <a:p>
            <a:pPr marL="517525" lvl="2" indent="0">
              <a:lnSpc>
                <a:spcPct val="110000"/>
              </a:lnSpc>
              <a:buNone/>
            </a:pPr>
            <a:r>
              <a:rPr lang="en-US" altLang="ko-KR" dirty="0" err="1"/>
              <a:t>gl_Position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C7B92F-BEF8-478A-8397-2A7E8DF86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3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 err="1"/>
              <a:t>버텍스</a:t>
            </a:r>
            <a:r>
              <a:rPr lang="ko-KR" altLang="en-US" b="1" dirty="0"/>
              <a:t> </a:t>
            </a:r>
            <a:r>
              <a:rPr lang="ko-KR" altLang="en-US" b="1" dirty="0" err="1"/>
              <a:t>쉐이더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프로그래밍 가능한 첫 스테이지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각 </a:t>
            </a:r>
            <a:r>
              <a:rPr lang="ko-KR" altLang="en-US" dirty="0" err="1"/>
              <a:t>버텍스</a:t>
            </a:r>
            <a:r>
              <a:rPr lang="en-US" altLang="ko-KR" dirty="0"/>
              <a:t> </a:t>
            </a:r>
            <a:r>
              <a:rPr lang="ko-KR" altLang="en-US" dirty="0"/>
              <a:t>마다 실행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 err="1"/>
              <a:t>버텍스의</a:t>
            </a:r>
            <a:r>
              <a:rPr lang="ko-KR" altLang="en-US" dirty="0"/>
              <a:t> 포지션을 변환하는 것이 주목적 </a:t>
            </a:r>
            <a:r>
              <a:rPr lang="en-US" altLang="ko-KR" dirty="0"/>
              <a:t>(</a:t>
            </a:r>
            <a:r>
              <a:rPr lang="ko-KR" altLang="en-US" dirty="0"/>
              <a:t>로컬 </a:t>
            </a:r>
            <a:r>
              <a:rPr lang="en-US" altLang="ko-KR" dirty="0"/>
              <a:t>-&gt; </a:t>
            </a:r>
            <a:r>
              <a:rPr lang="ko-KR" altLang="en-US" dirty="0"/>
              <a:t>클립</a:t>
            </a:r>
            <a:r>
              <a:rPr lang="en-US" altLang="ko-KR" dirty="0"/>
              <a:t> </a:t>
            </a:r>
            <a:r>
              <a:rPr lang="ko-KR" altLang="en-US" dirty="0"/>
              <a:t>스페이스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1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49086"/>
            <a:ext cx="11151917" cy="554324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400" b="1" dirty="0" err="1"/>
              <a:t>버텍스</a:t>
            </a:r>
            <a:r>
              <a:rPr lang="ko-KR" altLang="en-US" sz="2400" b="1" dirty="0"/>
              <a:t> 인풋</a:t>
            </a:r>
            <a:endParaRPr lang="en-US" altLang="ko-KR" sz="2400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레이아웃 수식어</a:t>
            </a:r>
            <a:r>
              <a:rPr lang="en-US" altLang="ko-KR" sz="2000" dirty="0"/>
              <a:t>(qualifier)</a:t>
            </a:r>
            <a:r>
              <a:rPr lang="ko-KR" altLang="en-US" sz="2000" dirty="0"/>
              <a:t>로 로케이션</a:t>
            </a:r>
            <a:r>
              <a:rPr lang="en-US" altLang="ko-KR" sz="2000" dirty="0"/>
              <a:t>(location)</a:t>
            </a:r>
            <a:r>
              <a:rPr lang="ko-KR" altLang="en-US" sz="2000" dirty="0"/>
              <a:t>지정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layout( location = &lt;index&gt; 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in </a:t>
            </a:r>
            <a:r>
              <a:rPr lang="ko-KR" altLang="en-US" sz="2000" dirty="0"/>
              <a:t>수식어 사용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400" b="1" dirty="0" err="1"/>
              <a:t>버텍스</a:t>
            </a:r>
            <a:r>
              <a:rPr lang="ko-KR" altLang="en-US" sz="2400" b="1" dirty="0"/>
              <a:t> 아웃풋</a:t>
            </a:r>
            <a:endParaRPr lang="en-US" altLang="ko-KR" sz="2400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레이아웃 수식어로 로케이션</a:t>
            </a:r>
            <a:r>
              <a:rPr lang="en-US" altLang="ko-KR" sz="2000" dirty="0"/>
              <a:t>(location)</a:t>
            </a:r>
            <a:r>
              <a:rPr lang="ko-KR" altLang="en-US" sz="2000" dirty="0"/>
              <a:t>지정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layout( location = &lt;index&gt; 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out </a:t>
            </a:r>
            <a:r>
              <a:rPr lang="ko-KR" altLang="en-US" sz="2000" dirty="0"/>
              <a:t>수식어 사용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400" b="1" dirty="0"/>
              <a:t>유니폼</a:t>
            </a:r>
            <a:r>
              <a:rPr lang="en-US" altLang="ko-KR" sz="2400" b="1" dirty="0"/>
              <a:t>(uniform) </a:t>
            </a:r>
            <a:r>
              <a:rPr lang="ko-KR" altLang="en-US" sz="2400" b="1" dirty="0"/>
              <a:t>변수</a:t>
            </a:r>
            <a:endParaRPr lang="en-US" altLang="ko-KR" sz="2400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레이아웃 수식어로 </a:t>
            </a:r>
            <a:r>
              <a:rPr lang="ko-KR" altLang="en-US" sz="2000" dirty="0" err="1"/>
              <a:t>디스크립터</a:t>
            </a:r>
            <a:r>
              <a:rPr lang="ko-KR" altLang="en-US" sz="2000" dirty="0"/>
              <a:t> 셋</a:t>
            </a:r>
            <a:r>
              <a:rPr lang="en-US" altLang="ko-KR" sz="2000" dirty="0"/>
              <a:t>(set), </a:t>
            </a:r>
            <a:r>
              <a:rPr lang="ko-KR" altLang="en-US" sz="2000" dirty="0"/>
              <a:t>바인딩 넘버 지정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layout (set=&lt;set index&gt;, binding=&lt;binding index&gt;)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uniform</a:t>
            </a:r>
            <a:r>
              <a:rPr lang="ko-KR" altLang="en-US" sz="2000" dirty="0"/>
              <a:t> 수식어 사용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5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101687"/>
            <a:ext cx="11151917" cy="529064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심플한 </a:t>
            </a:r>
            <a:r>
              <a:rPr lang="ko-KR" altLang="en-US" dirty="0" err="1"/>
              <a:t>버텍스</a:t>
            </a:r>
            <a:r>
              <a:rPr lang="ko-KR" altLang="en-US" dirty="0"/>
              <a:t> </a:t>
            </a:r>
            <a:r>
              <a:rPr lang="ko-KR" altLang="en-US" dirty="0" err="1"/>
              <a:t>쉐이더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02752-106D-4DF2-B45A-FD2D191D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11" y="2347281"/>
            <a:ext cx="5676900" cy="1943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36C6DA-6A5D-4231-AAED-38114771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643" y="2064430"/>
            <a:ext cx="4527890" cy="27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2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FCFD5-1F09-47A5-A728-DDEDE6BA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222872"/>
            <a:ext cx="11151917" cy="51694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 err="1"/>
              <a:t>테셀레이션</a:t>
            </a:r>
            <a:r>
              <a:rPr lang="ko-KR" altLang="en-US" b="1" dirty="0"/>
              <a:t> 컨트롤 </a:t>
            </a:r>
            <a:r>
              <a:rPr lang="ko-KR" altLang="en-US" b="1" dirty="0" err="1"/>
              <a:t>쉐이더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/>
              <a:t>dx </a:t>
            </a:r>
            <a:r>
              <a:rPr lang="ko-KR" altLang="en-US" dirty="0"/>
              <a:t>헐</a:t>
            </a:r>
            <a:r>
              <a:rPr lang="en-US" altLang="ko-KR" dirty="0"/>
              <a:t>(hull)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기하 정보를 더 작은 파트로 나눈다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옵션 스테이지로 어떻게 </a:t>
            </a:r>
            <a:r>
              <a:rPr lang="ko-KR" altLang="en-US" dirty="0" err="1"/>
              <a:t>테셀레이션을</a:t>
            </a:r>
            <a:r>
              <a:rPr lang="ko-KR" altLang="en-US" dirty="0"/>
              <a:t> 진행할지 정한다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사용하기 위해서 해당 피처 활성화 필요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패치를 대상으로 연산 </a:t>
            </a:r>
            <a:r>
              <a:rPr lang="en-US" altLang="ko-KR" dirty="0"/>
              <a:t>(from 1 to at</a:t>
            </a:r>
            <a:r>
              <a:rPr lang="ko-KR" altLang="en-US" dirty="0"/>
              <a:t> </a:t>
            </a:r>
            <a:r>
              <a:rPr lang="en-US" altLang="ko-KR" dirty="0"/>
              <a:t>least 32)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/>
              <a:t>inner / outer </a:t>
            </a:r>
            <a:r>
              <a:rPr lang="ko-KR" altLang="en-US" dirty="0" err="1"/>
              <a:t>테셀레이션</a:t>
            </a:r>
            <a:r>
              <a:rPr lang="ko-KR" altLang="en-US" dirty="0"/>
              <a:t> </a:t>
            </a:r>
            <a:r>
              <a:rPr lang="ko-KR" altLang="en-US" dirty="0" err="1"/>
              <a:t>팩터를</a:t>
            </a:r>
            <a:r>
              <a:rPr lang="ko-KR" altLang="en-US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코드에서 지정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inner : </a:t>
            </a:r>
            <a:r>
              <a:rPr lang="en-US" altLang="ko-KR" dirty="0" err="1"/>
              <a:t>gl_TessLevelInner</a:t>
            </a:r>
            <a:r>
              <a:rPr lang="en-US" altLang="ko-KR" dirty="0"/>
              <a:t>[], </a:t>
            </a:r>
            <a:r>
              <a:rPr lang="ko-KR" altLang="en-US" dirty="0"/>
              <a:t>이너 파트 패치 </a:t>
            </a:r>
            <a:r>
              <a:rPr lang="ko-KR" altLang="en-US" dirty="0" err="1"/>
              <a:t>테셀레이션</a:t>
            </a:r>
            <a:r>
              <a:rPr lang="ko-KR" altLang="en-US" dirty="0"/>
              <a:t> 지정</a:t>
            </a:r>
            <a:br>
              <a:rPr lang="en-US" altLang="ko-KR" dirty="0"/>
            </a:br>
            <a:r>
              <a:rPr lang="en-US" altLang="ko-KR" dirty="0"/>
              <a:t>outer : </a:t>
            </a:r>
            <a:r>
              <a:rPr lang="en-US" altLang="ko-KR" dirty="0" err="1"/>
              <a:t>gl_TessLevelOuter</a:t>
            </a:r>
            <a:r>
              <a:rPr lang="en-US" altLang="ko-KR" dirty="0"/>
              <a:t>[], </a:t>
            </a:r>
            <a:r>
              <a:rPr lang="ko-KR" altLang="en-US" dirty="0" err="1"/>
              <a:t>아웃터</a:t>
            </a:r>
            <a:r>
              <a:rPr lang="ko-KR" altLang="en-US" dirty="0"/>
              <a:t> 선분</a:t>
            </a:r>
            <a:r>
              <a:rPr lang="en-US" altLang="ko-KR" dirty="0"/>
              <a:t>(edge) </a:t>
            </a:r>
            <a:r>
              <a:rPr lang="ko-KR" altLang="en-US" dirty="0"/>
              <a:t>패치 </a:t>
            </a:r>
            <a:r>
              <a:rPr lang="ko-KR" altLang="en-US" dirty="0" err="1"/>
              <a:t>테셀레이션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82B9-6376-4AD0-AD82-42DB04082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7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18706</TotalTime>
  <Words>800</Words>
  <Application>Microsoft Office PowerPoint</Application>
  <PresentationFormat>와이드스크린</PresentationFormat>
  <Paragraphs>195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Segoe UI</vt:lpstr>
      <vt:lpstr>Segoe UI Light</vt:lpstr>
      <vt:lpstr>맑은 고딕</vt:lpstr>
      <vt:lpstr>Calibri</vt:lpstr>
      <vt:lpstr>Wingdings</vt:lpstr>
      <vt:lpstr>Arial</vt:lpstr>
      <vt:lpstr>Metro_TT_Blue_16x9_02-12</vt:lpstr>
      <vt:lpstr>Graphics Study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Heegyo Jung</cp:lastModifiedBy>
  <cp:revision>503</cp:revision>
  <dcterms:created xsi:type="dcterms:W3CDTF">2014-11-18T06:53:54Z</dcterms:created>
  <dcterms:modified xsi:type="dcterms:W3CDTF">2018-08-20T16:58:28Z</dcterms:modified>
</cp:coreProperties>
</file>